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3" autoAdjust="0"/>
  </p:normalViewPr>
  <p:slideViewPr>
    <p:cSldViewPr>
      <p:cViewPr varScale="1">
        <p:scale>
          <a:sx n="112" d="100"/>
          <a:sy n="112" d="100"/>
        </p:scale>
        <p:origin x="-158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5D8-51C9-4498-8383-063ED1957C3A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212-ED11-405E-9496-F8B291E72DD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5D8-51C9-4498-8383-063ED1957C3A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212-ED11-405E-9496-F8B291E72DD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5D8-51C9-4498-8383-063ED1957C3A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212-ED11-405E-9496-F8B291E72DD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5D8-51C9-4498-8383-063ED1957C3A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212-ED11-405E-9496-F8B291E72DD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5D8-51C9-4498-8383-063ED1957C3A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212-ED11-405E-9496-F8B291E72DD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5D8-51C9-4498-8383-063ED1957C3A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212-ED11-405E-9496-F8B291E72DD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5D8-51C9-4498-8383-063ED1957C3A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212-ED11-405E-9496-F8B291E72DD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5D8-51C9-4498-8383-063ED1957C3A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212-ED11-405E-9496-F8B291E72DD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5D8-51C9-4498-8383-063ED1957C3A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212-ED11-405E-9496-F8B291E72DD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5D8-51C9-4498-8383-063ED1957C3A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212-ED11-405E-9496-F8B291E72DD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5D8-51C9-4498-8383-063ED1957C3A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212-ED11-405E-9496-F8B291E72DD7}" type="slidenum">
              <a:rPr lang="th-TH" smtClean="0"/>
              <a:t>‹#›</a:t>
            </a:fld>
            <a:endParaRPr lang="th-TH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1F5D8-51C9-4498-8383-063ED1957C3A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8B212-ED11-405E-9496-F8B291E72DD7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955046" cy="2212476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ฐานความผิดวินัยและโทษทางวินัยของพนักงานเทศบาล</a:t>
            </a:r>
            <a:b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และพนักงานจ้าง </a:t>
            </a:r>
            <a:endParaRPr lang="th-TH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955046" cy="861420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  เรียงเรียงข้อมูล  โดย  งานนิติการ  กองวิชาการและแผนงาน   เทศบาล</a:t>
            </a:r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เมืองตากใบ</a:t>
            </a:r>
          </a:p>
          <a:p>
            <a:pPr algn="ctr"/>
            <a:endParaRPr lang="th-TH" b="1" dirty="0" smtClean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022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๘ 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ปฏิบัติตามคำสั่งของผู้บังคับบัญชา</a:t>
            </a:r>
            <a:endParaRPr lang="th-TH" sz="4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67544" y="1809749"/>
            <a:ext cx="4013175" cy="4643587"/>
          </a:xfrm>
        </p:spPr>
        <p:txBody>
          <a:bodyPr>
            <a:normAutofit fontScale="62500" lnSpcReduction="20000"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๑๓ ข้าราชการส่วนท้องถิ่นต้องปฏิบัติตามคำสั่งของผู้บังคับบัญชา ซึ่งสั่งในหน้าที่ราชการโดยชอบด้วยกฎหมายและระเบียบของทางราชการ โดยไม่ขัดขืนหรือหลีกเลี่ยง แต่ถ้าเห็นว่าการปฏิบัติตามคำสั่งนั้นจะทำให้เสียหายแก่ราชการ หรือจะเป็นการไม่รักษาประโยชน์ของทางราชการ หรือเป็นคำสั่งที่ไม่ชอบด้วยกฎหมาย ต้องเสนอความเห็นเป็นหนังสือทันทีเพื่อให้ผู้บังคับบัญชาทบทวนคำสั่งนั้น และเมื่อได้เสนอความเห็นแล้ว ถ้าผู้บังคับบัญชายืนยันให้ปฏิบัติตามคำสั่งเดิมเป็นหนังสือ ผู้อยู่ใต้บังคับบัญชาต้องปฏิบัติตาม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การขัดคำสั่งหรือหลีกเลี่ยงไม่ปฏิบัติตามคำสั่งของผู้บังคับบัญชาซึ่งสั่งในหน้าที่ราชการโดยชอบด้วยกฎหมายและระเบียบของทางราชการ </a:t>
            </a:r>
            <a:r>
              <a:rPr lang="th-TH" sz="3200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อัน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เป็นเหตุให้เสียหายแก่ราชการอย่างร้ายแรง เป็นความผิดวินัยอย่างร้ายแรง</a:t>
            </a:r>
            <a:endParaRPr lang="th-TH" sz="3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58192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๙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ไม่กระทำการข้ามผู้บังคับบัญชาเหนือตน</a:t>
            </a:r>
            <a:b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69159" cy="405130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๑๔ ข้าราชการส่วนท้องถิ่นต้องปฏิบัติหน้าที่ราชการโดยมิให้เป็นการกระทำข้ามขั้นผู้บังคับบัญชาเหนือตน เว้นแต่ผู้บังคับบัญชาเหนือขึ้นไปเป็นผู้สั่งให้กระทำ หรือได้รับอนุญาตเป็นพิเศษชั่วครั้งคราว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204864"/>
            <a:ext cx="37979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๑๐ 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ไม่รายงานเท็จ</a:t>
            </a:r>
            <a:endParaRPr lang="th-TH" sz="4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69159" cy="4051301"/>
          </a:xfrm>
        </p:spPr>
        <p:txBody>
          <a:bodyPr>
            <a:normAutofit fontScale="92500" lnSpcReduction="10000"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๑๕ ข้าราชการส่วนท้องถิ่นต้องไม่รายงานเท็จต่อผู้บังคับบัญชา การรายงานโดยปกปิดข้อความซึ่งควรต้องแจ้ง ถือว่าเป็นการรายงานเท็จด้วย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th-TH" sz="3200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รายงานเท็จต่อผู้บังคับบัญชา อันเป็นเหตุให้เสียหายแก่ราชการอย่างร้ายแรง เป็นความผิดวินัยอย่างร้ายแรง</a:t>
            </a:r>
            <a:endParaRPr lang="th-TH" sz="3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3672407" cy="3744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๑๑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ถือและปฏิบัติตามแบบธรรมเนียม</a:t>
            </a:r>
            <a:b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69159" cy="405130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ข้อ ๑๖ ข้าราชการส่วนท้องถิ่นต้องถือและปฏิบัติตามระเบียบและแบบธรรมเนียมของทางราชการ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3"/>
          <a:stretch/>
        </p:blipFill>
        <p:spPr bwMode="auto">
          <a:xfrm>
            <a:off x="4572000" y="2132856"/>
            <a:ext cx="3672408" cy="338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๑๒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อุทิศเวลาของตนให้แก่ราชการ</a:t>
            </a:r>
            <a:b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69159" cy="4051301"/>
          </a:xfrm>
        </p:spPr>
        <p:txBody>
          <a:bodyPr>
            <a:normAutofit fontScale="77500" lnSpcReduction="20000"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ข้อ ๑๗ ข้าราชการส่วนท้องถิ่นต้องอุทิศเวลาของตนให้แก่ราชการ จะละทิ้งหรือทอดทิ้งหน้าที่ราชการมิได้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การละทิ้งหรือทอดทิ้งหน้าที่ราชการโดยไม่มีเหตุผลอันสมควร อันเป็นเหตุให้เสียหายแก่ราชการอย่างร้ายแรง หรือละทิ้งหน้าที่ราชการติดต่อในคราวเดียวกันเป็นเวลาเกินกว่าสิบห้าวันโดยไม่มีเหตุผลอันสมควรหรือโดยมีพฤติการณ์อันแสดงถึงความจงใจไม่ปฏิบัติตามระเบียบของทางราชการ เป็นความผิดวินัยอย่างร้ายแรง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672408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๑๓ 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สุภาพเรียบร้อย รักษาความสามัคคี</a:t>
            </a:r>
            <a:b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4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69159" cy="4051301"/>
          </a:xfrm>
        </p:spPr>
        <p:txBody>
          <a:bodyPr>
            <a:normAutofit lnSpcReduction="10000"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ข้อ ๑๘ ข้าราชการส่วนท้องถิ่น ต้องสุภาพเรียบร้อย รักษาความสามัคคี และ</a:t>
            </a:r>
            <a:r>
              <a:rPr lang="th-TH" sz="3200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       ไม่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กระทำการอย่างใดที่เป็นการกลั่นแกล้งกัน และต้องช่วยเหลือกันในการปฏิบัติราชการระหว่างข้าราชการส่วนท้องถิ่น (ประเภทเดียวกัน) ด้วยกันและผู้ร่วมปฏิบัติราชการ 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528392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๑๔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ไม่ดูหมิ่นประชาชนผู้ติดต่อราชการ</a:t>
            </a:r>
            <a:endParaRPr lang="th-TH" sz="4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88432" cy="4211539"/>
          </a:xfrm>
        </p:spPr>
        <p:txBody>
          <a:bodyPr>
            <a:normAutofit fontScale="85000" lnSpcReduction="20000"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ข้อ ๑๙ ข้าราชการส่วนท้องถิ่น ต้องต้อนรับ ให้ความสะดวก ให้ความเป็นธรรม และให้การสงเคราะห์แก่ประชาชนผู้ติดต่อราชการเกี่ยวกับหน้าที่ของตนโดยไม่ชักช้า และด้วยความสุภาพเรียบร้อย ห้ามมิให้ดูหมิ่น เหยียดหยาม กดขี่ หรือข่มเหงประชาชนผู้ติดต่อราชการ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  <a:r>
              <a:rPr lang="th-TH" sz="3200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ดูหมิ่น เหยียดหยาม กดขี่ หรือข่มเหงประชาชนผู้ติดต่อราชการอย่างร้ายแรง เป็นความผิดวินัยอย่างร้ายแรง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958840"/>
            <a:ext cx="3470275" cy="406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๑๕ 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ไม่กระทำการให้เสื่อมเกียรติ</a:t>
            </a:r>
            <a:b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69159" cy="405130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ข้อ ๒๐ ข้าราชการส่วนท้องถิ่น ต้องไม่กระทำการ หรือยอมให้ผู้อื่นกระทำการหาผลประโยชน์อันอาจทำให้เสียความเที่ยงธรรม หรือเสื่อมเสียเกียรติศักดิ์ของตำแหน่งหน้าที่ราชการของตน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60848"/>
            <a:ext cx="3797944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๑๖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ไม่เป็นผู้จัดการห้างหุ้นส่วนหรือบริษัท</a:t>
            </a:r>
            <a:b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69159" cy="405130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๒๑ ข้าราชการส่วนท้องถิ่น ต้องไม่เป็นกรรมการผู้จัดการ ผู้จัดการ หรือดำรงตำแหน่งอื่นใดที่มีลักษณะงานคล้ายคลึงกันนั้นในห้างหุ้นส่วนหรือบริษัท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168352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๑๗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วางตนเป็นกลางทางการเมือง</a:t>
            </a:r>
            <a:endParaRPr lang="th-TH" sz="4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69159" cy="4051301"/>
          </a:xfrm>
        </p:spPr>
        <p:txBody>
          <a:bodyPr>
            <a:normAutofit lnSpcReduction="10000"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๒๒ ข้าราชการส่วนท้องถิ่น ต้องวางตนเป็นกลางทางการเมืองในการปฏิบัติหน้าที่ราชการ และในการปฏิบัติการอื่นที่เกี่ยวข้องกับประชาชน กับจะต้องปฏิบัติตามระเบียบของทางราชการว่าด้วยมารยาททางการเมืองของข้าราชการโดยอนุโลม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384376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6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ฐานความผิดวินัย</a:t>
            </a:r>
            <a:endParaRPr lang="th-TH" sz="66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744" r="8289" b="18192"/>
          <a:stretch/>
        </p:blipFill>
        <p:spPr bwMode="auto">
          <a:xfrm>
            <a:off x="1043608" y="1844824"/>
            <a:ext cx="7367255" cy="387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73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๑๘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ไม่ประพฤติชั่ว</a:t>
            </a:r>
            <a:endParaRPr lang="th-TH" sz="4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3568" y="1772816"/>
            <a:ext cx="3869159" cy="4536504"/>
          </a:xfrm>
        </p:spPr>
        <p:txBody>
          <a:bodyPr>
            <a:normAutofit fontScale="77500" lnSpcReduction="20000"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๒๓ ข้าราชการส่วนท้องถิ่น ต้องรักษาชื่อเสียงของตน และรักษาเกียรติศักดิ์ของตำแหน่งหน้าที่ราชการของตนมิให้เสื่อมเสีย โดยไม่กระทำการใด ๆ อันได้ชื่อว่าเป็นผู้ประพฤติชั่ว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การกระทำความผิดอาญาจนได้รับโทษจำคุก หรือโทษที่หนักกว่าจำคุกโดยคำพิพากษาถึงที่สุดให้จำคุก หรือได้รับโทษที่หนักกว่าจำคุก เว้นแต่เป็นโทษสำหรับความผิดที่ได้กระทำโดยประมาทหรือความผิดลหุโทษ หรือกระทำการอื่นใดอันได้ชื่อว่าเป็นผู้ประพฤติชั่วอย่างร้ายแรง เป็นความผิดวินัยอย่างร้ายแรง</a:t>
            </a:r>
            <a:endParaRPr lang="th-TH" sz="3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600177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7117178" cy="1468800"/>
          </a:xfrm>
        </p:spPr>
        <p:txBody>
          <a:bodyPr/>
          <a:lstStyle/>
          <a:p>
            <a:pPr algn="ctr"/>
            <a:r>
              <a:rPr lang="th-TH" sz="8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โทษทางวินัย</a:t>
            </a:r>
            <a:endParaRPr lang="th-TH" sz="88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4085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6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โทษทางวินัย</a:t>
            </a:r>
            <a:endParaRPr lang="th-TH" sz="6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(1) ภาคทัณฑ์</a:t>
            </a:r>
          </a:p>
          <a:p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(2) ตัดเงินเดือน</a:t>
            </a:r>
          </a:p>
          <a:p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(3) ลดขั้นเงินเดือน</a:t>
            </a:r>
          </a:p>
          <a:p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(4) ปลดออก</a:t>
            </a:r>
          </a:p>
          <a:p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(5) ไล่ออก</a:t>
            </a:r>
            <a:endParaRPr lang="th-TH" sz="2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004048" y="1772816"/>
            <a:ext cx="3133080" cy="576262"/>
          </a:xfrm>
        </p:spPr>
        <p:txBody>
          <a:bodyPr/>
          <a:lstStyle/>
          <a:p>
            <a:r>
              <a:rPr lang="th-TH" sz="3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พนักงานจ้าง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(1) ภาคทัณฑ์</a:t>
            </a:r>
          </a:p>
          <a:p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(2)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ตัดค่าตอบแทน</a:t>
            </a:r>
            <a:endParaRPr lang="th-TH" sz="2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(3) ลดขั้น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เงินค่าตอบแทน</a:t>
            </a:r>
            <a:endParaRPr lang="th-TH" sz="2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(4) 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ไล่ออก</a:t>
            </a:r>
          </a:p>
          <a:p>
            <a:endParaRPr lang="th-TH" sz="2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1242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96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ขอบคุณค่ะ</a:t>
            </a:r>
            <a:endParaRPr lang="th-TH" sz="96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806575"/>
            <a:ext cx="3384376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65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 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สนับสนุนประชาธิปไตย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69159" cy="405130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ข้อ ๖ ข้าราชการส่วนท้องถิ่นต้องสนับสนุนการปกครองระบอบประชาธิปไตยอันมีพระมหากษัตริย์ทรงเป็นประมุขตามรัฐธรรมนูญแห่งราชอาณาจักรไทย</a:t>
            </a:r>
            <a:r>
              <a:rPr lang="th-TH" sz="3200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ด้วย               ความ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บริสุทธิ์ใจ</a:t>
            </a:r>
            <a:endParaRPr lang="th-TH" sz="3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312368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56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 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ปฏิบัติหน้าที่ด้วยความซื่อสัตย์สุจริต</a:t>
            </a:r>
            <a:b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67544" y="1484785"/>
            <a:ext cx="4013175" cy="4680520"/>
          </a:xfrm>
        </p:spPr>
        <p:txBody>
          <a:bodyPr>
            <a:no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ข้อ ๗ ข้าราชการส่วนท้องถิ่นต้องปฏิบัติหน้าที่ราชการด้วยความซื่อสัตย์สุจริตและเที่ยงธรรม</a:t>
            </a:r>
            <a:endParaRPr lang="en-US" sz="24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4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ห้ามมิให้อาศัยหรือยอมให้ผู้อื่นอาศัยอำนาจหน้าที่ราชการของตนไม่ว่าจะโดยทางตรงหรือทางอ้อม หาประโยชน์ให้แก่ตนเองหรือผู้อื่น</a:t>
            </a:r>
            <a:endParaRPr lang="en-US" sz="24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4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การปฏิบัติหรือละเว้นการปฏิบัติหน้าที่ราชการโดยมิชอบ เพื่อให้ตนเองหรือผู้อื่นได้ประโยชน์ที่มิควรได้เป็นการทุจริตต่อหน้าที่ราชการ เป็นความผิดวินัยอย่างร้ายแรง    </a:t>
            </a:r>
            <a:endParaRPr lang="en-US" sz="24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672408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๓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ตั้งใจปฏิบัติหน้าที่ให้เกิดผลดี</a:t>
            </a:r>
            <a:b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69159" cy="405130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๘ ข้าราชการส่วนท้องถิ่นต้องตั้งใจปฏิบัติหน้าที่ราชการให้เกิดผลดี หรือความก้าวหน้าแก่ราชการ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81642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๔ 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ไม่ประมาทเลินเล่อในหน้าที่</a:t>
            </a:r>
            <a:b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69159" cy="4051301"/>
          </a:xfrm>
        </p:spPr>
        <p:txBody>
          <a:bodyPr>
            <a:normAutofit fontScale="92500" lnSpcReduction="20000"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๙ ข้าราชการส่วนท้องถิ่นต้องปฏิบัติหน้าที่ราชการด้วยความอุตสาหะ เอาใจใส่ ระมัดระวังรักษาประโยชน์ของทางราชการ และต้องไม่ประมาทเลินเล่อในหน้าที่ราชการ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การประมาทเลินเล่อในหน้าที่ราชการอันเป็นเหตุให้เสียหายแก่ราชการอย่างร้ายแรง เป็นความผิดวินัยอย่างร้ายแรง</a:t>
            </a:r>
            <a:endParaRPr lang="th-TH" sz="3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81642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๕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ปฏิบัติราชการตามระเบียบกฎหมาย</a:t>
            </a:r>
            <a:b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69159" cy="4051301"/>
          </a:xfrm>
        </p:spPr>
        <p:txBody>
          <a:bodyPr>
            <a:normAutofit fontScale="77500" lnSpcReduction="20000"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๑๐ ข้าราชการส่วนท้องถิ่นต้องปฏิบัติหน้าที่ราชการให้เป็นไปตามกฎหมาย กฎ ระเบียบของทางราชการ มติคณะรัฐมนตรี และนโยบายของรัฐบาล โดยไม่ให้เสียหายแก่ราชการ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การปฏิบัติหน้าที่ราชการ</a:t>
            </a:r>
            <a:r>
              <a:rPr lang="th-TH" sz="3200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      จง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ใจไม่ปฏิบัติตามกฎหมาย กฎ ระเบียบของทางราชการ มติคณะรัฐมนตรี หรือนโยบายของรัฐบาล อันเป็นเหตุให้เสียหายแก่ราชการอย่างร้ายแรง เป็นความผิดวินัยอย่างร้ายแรง</a:t>
            </a:r>
            <a:endParaRPr lang="th-TH" sz="3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528392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๖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ใส่ใจทราบเหตุเคลื่อนไหวอันตราย</a:t>
            </a:r>
            <a:b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69159" cy="405130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๑๑ ข้าราชการส่วนท้องถิ่นต้องถือว่าเป็นหน้าที่พิเศษที่จะสนใจและรับทราบเหตุการณ์เคลื่อนไหวอันอาจเป็นภยันตรายต่อประเทศชาติ และต้องป้องกันภยันตรายซึ่งจะบังเกิดแก่ประเทศชาติจนเต็มความสามารถ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916832"/>
            <a:ext cx="3790913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ฐานที่ </a:t>
            </a:r>
            <a:r>
              <a:rPr lang="th-TH" sz="4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๗ ต้อง</a:t>
            </a:r>
            <a:r>
              <a:rPr lang="th-TH" sz="4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รักษาความลับราชการ</a:t>
            </a:r>
            <a:endParaRPr lang="th-TH" sz="4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11560" y="1809749"/>
            <a:ext cx="3869159" cy="4051301"/>
          </a:xfrm>
        </p:spPr>
        <p:txBody>
          <a:bodyPr>
            <a:normAutofit lnSpcReduction="10000"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๑๒ ข้าราชการส่วนท้องถิ่นต้องรักษาความลับของทางราชการ</a:t>
            </a:r>
          </a:p>
          <a:p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</a:t>
            </a:r>
            <a:r>
              <a:rPr lang="th-TH" sz="3200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sz="3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เปิดเผยความลับของทางราชการอันเป็นเหตุให้เสียหายแก่ราชการอย่างร้ายแรง เป็นความผิดวินัยอย่างร้ายแรง</a:t>
            </a:r>
            <a:endParaRPr lang="th-TH" sz="32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312368" cy="32403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73557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TM02455519[[fn=ฤดูหนาว]]</Template>
  <TotalTime>71</TotalTime>
  <Words>1134</Words>
  <Application>Microsoft Office PowerPoint</Application>
  <PresentationFormat>นำเสนอทางหน้าจอ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Winter</vt:lpstr>
      <vt:lpstr>ฐานความผิดวินัยและโทษทางวินัยของพนักงานเทศบาล และพนักงานจ้าง </vt:lpstr>
      <vt:lpstr>ฐานความผิดวินัย</vt:lpstr>
      <vt:lpstr>ฐานที่ ๑  ต้องสนับสนุนประชาธิปไตย </vt:lpstr>
      <vt:lpstr> ฐานที่ ๒  ต้องปฏิบัติหน้าที่ด้วยความซื่อสัตย์สุจริต  </vt:lpstr>
      <vt:lpstr> ฐานที่ ๓ ต้องตั้งใจปฏิบัติหน้าที่ให้เกิดผลดี  </vt:lpstr>
      <vt:lpstr> ฐานที่ ๔  ต้องไม่ประมาทเลินเล่อในหน้าที่  </vt:lpstr>
      <vt:lpstr> ฐานที่ ๕ ต้องปฏิบัติราชการตามระเบียบกฎหมาย  </vt:lpstr>
      <vt:lpstr> ฐานที่ ๖ ต้องใส่ใจทราบเหตุเคลื่อนไหวอันตราย  </vt:lpstr>
      <vt:lpstr>ฐานที่ ๗ ต้องรักษาความลับราชการ</vt:lpstr>
      <vt:lpstr>ฐานที่ ๘  ต้องปฏิบัติตามคำสั่งของผู้บังคับบัญชา</vt:lpstr>
      <vt:lpstr> ฐานที่ ๙ ต้องไม่กระทำการข้ามผู้บังคับบัญชาเหนือตน  </vt:lpstr>
      <vt:lpstr>ฐานที่ ๑๐  ต้องไม่รายงานเท็จ</vt:lpstr>
      <vt:lpstr> ฐานที่ ๑๑ ต้องถือและปฏิบัติตามแบบธรรมเนียม  </vt:lpstr>
      <vt:lpstr> ฐานที่ ๑๒ ต้องอุทิศเวลาของตนให้แก่ราชการ  </vt:lpstr>
      <vt:lpstr>ฐานที่ ๑๓  ต้องสุภาพเรียบร้อย รักษาความสามัคคี </vt:lpstr>
      <vt:lpstr>ฐานที่ ๑๔ ต้องไม่ดูหมิ่นประชาชนผู้ติดต่อราชการ</vt:lpstr>
      <vt:lpstr> ฐานที่ ๑๕  ต้องไม่กระทำการให้เสื่อมเกียรติ  </vt:lpstr>
      <vt:lpstr> ฐานที่ ๑๖ ต้องไม่เป็นผู้จัดการห้างหุ้นส่วนหรือบริษัท  </vt:lpstr>
      <vt:lpstr>ฐานที่ ๑๗ ต้องวางตนเป็นกลางทางการเมือง</vt:lpstr>
      <vt:lpstr>ฐานที่ ๑๘ ต้องไม่ประพฤติชั่ว</vt:lpstr>
      <vt:lpstr>โทษทางวินัย</vt:lpstr>
      <vt:lpstr>โทษทางวินัย</vt:lpstr>
      <vt:lpstr>ขอบคุณค่ะ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ฐานความผิดวินัยและโทษทางวินัยของพนักงานเทศบาล และพนักงานจ้าง</dc:title>
  <dc:creator>ACER</dc:creator>
  <cp:lastModifiedBy>ACER</cp:lastModifiedBy>
  <cp:revision>8</cp:revision>
  <dcterms:created xsi:type="dcterms:W3CDTF">2021-03-30T03:52:40Z</dcterms:created>
  <dcterms:modified xsi:type="dcterms:W3CDTF">2021-03-30T05:04:35Z</dcterms:modified>
</cp:coreProperties>
</file>