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4" autoAdjust="0"/>
  </p:normalViewPr>
  <p:slideViewPr>
    <p:cSldViewPr>
      <p:cViewPr varScale="1">
        <p:scale>
          <a:sx n="112" d="100"/>
          <a:sy n="112" d="100"/>
        </p:scale>
        <p:origin x="-15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48AB8-20F7-41D4-8B4C-0DEABCFF40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6110DD-8FE7-4B17-9FD1-4C0FB7CEA7B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การกำหนดนโยบายด้านคุณธรรมจริยธรรม ของนักการเมือง และเจ้าหน้าที่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4AC93F6-42DB-4322-9611-1D4306E5258A}" type="par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9CF382F-9833-4267-91D9-18C1FAD5BB33}" type="sib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FFE51510-C6E2-4AA1-B6AD-57F22024FA31}">
      <dgm:prSet phldrT="[ข้อความ]" custT="1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การยกระดับคุณภาพการให้บริการประชาชน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40E57E81-B371-4CAD-BF96-FF52007D7462}" type="par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0E997EB-AB0A-456D-A260-F9A557A0BBBA}" type="sib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BB050C0-BCFF-4DEF-914C-27858B7767DD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โครงการลดขั้นตอนและระยะเวลาการปฏิบัติราชการ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99ABBB26-FA71-4CF8-8004-3122E0A5E9FD}" type="parTrans" cxnId="{732678A0-FA52-4D54-8059-D724C5292F6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6AA5705F-A91D-4986-8EBE-9A02DFF00316}" type="sibTrans" cxnId="{732678A0-FA52-4D54-8059-D724C5292F6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60C47710-A39B-4480-BDA8-E6AD8B865B34}" type="pres">
      <dgm:prSet presAssocID="{DD348AB8-20F7-41D4-8B4C-0DEABCFF40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58DF0-FECC-4F3F-9FBA-36F03ACA77E9}" type="pres">
      <dgm:prSet presAssocID="{EF6110DD-8FE7-4B17-9FD1-4C0FB7CEA7BA}" presName="comp" presStyleCnt="0"/>
      <dgm:spPr/>
    </dgm:pt>
    <dgm:pt modelId="{2C741B08-B695-42F5-9D0C-20367AFD4EC9}" type="pres">
      <dgm:prSet presAssocID="{EF6110DD-8FE7-4B17-9FD1-4C0FB7CEA7BA}" presName="box" presStyleLbl="node1" presStyleIdx="0" presStyleCnt="3"/>
      <dgm:spPr/>
      <dgm:t>
        <a:bodyPr/>
        <a:lstStyle/>
        <a:p>
          <a:endParaRPr lang="th-TH"/>
        </a:p>
      </dgm:t>
    </dgm:pt>
    <dgm:pt modelId="{7354DE71-5B6F-4640-84A6-89B4711EC87C}" type="pres">
      <dgm:prSet presAssocID="{EF6110DD-8FE7-4B17-9FD1-4C0FB7CEA7BA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B5E059-C0EF-40BB-A3B0-C59DBDB3ED4B}" type="pres">
      <dgm:prSet presAssocID="{EF6110DD-8FE7-4B17-9FD1-4C0FB7CEA7B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BD4FD3-1DE5-4986-9E5F-E6D655C6E95C}" type="pres">
      <dgm:prSet presAssocID="{A9CF382F-9833-4267-91D9-18C1FAD5BB33}" presName="spacer" presStyleCnt="0"/>
      <dgm:spPr/>
    </dgm:pt>
    <dgm:pt modelId="{0AD7CF39-F1C8-4A18-8ACF-7F63C4795D20}" type="pres">
      <dgm:prSet presAssocID="{FFE51510-C6E2-4AA1-B6AD-57F22024FA31}" presName="comp" presStyleCnt="0"/>
      <dgm:spPr/>
    </dgm:pt>
    <dgm:pt modelId="{6D46DD9C-5692-4A24-BE58-EFB5C740E18A}" type="pres">
      <dgm:prSet presAssocID="{FFE51510-C6E2-4AA1-B6AD-57F22024FA31}" presName="box" presStyleLbl="node1" presStyleIdx="1" presStyleCnt="3" custLinFactNeighborX="-419" custLinFactNeighborY="-5096"/>
      <dgm:spPr/>
      <dgm:t>
        <a:bodyPr/>
        <a:lstStyle/>
        <a:p>
          <a:endParaRPr lang="th-TH"/>
        </a:p>
      </dgm:t>
    </dgm:pt>
    <dgm:pt modelId="{38DEBE13-1955-4AF1-9A83-80D0A20E1A40}" type="pres">
      <dgm:prSet presAssocID="{FFE51510-C6E2-4AA1-B6AD-57F22024FA31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217AA463-7097-4FDD-8C9B-FDFCF4A310E8}" type="pres">
      <dgm:prSet presAssocID="{FFE51510-C6E2-4AA1-B6AD-57F22024FA3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8DDF89-36A7-46A4-A788-49632EFFB398}" type="pres">
      <dgm:prSet presAssocID="{A0E997EB-AB0A-456D-A260-F9A557A0BBBA}" presName="spacer" presStyleCnt="0"/>
      <dgm:spPr/>
    </dgm:pt>
    <dgm:pt modelId="{6936B3A2-E019-4DDA-8C02-EAD018C7DF4F}" type="pres">
      <dgm:prSet presAssocID="{3BB050C0-BCFF-4DEF-914C-27858B7767DD}" presName="comp" presStyleCnt="0"/>
      <dgm:spPr/>
    </dgm:pt>
    <dgm:pt modelId="{1CEC64D6-C41E-484B-8A46-610FD59EBB57}" type="pres">
      <dgm:prSet presAssocID="{3BB050C0-BCFF-4DEF-914C-27858B7767DD}" presName="box" presStyleLbl="node1" presStyleIdx="2" presStyleCnt="3"/>
      <dgm:spPr/>
      <dgm:t>
        <a:bodyPr/>
        <a:lstStyle/>
        <a:p>
          <a:endParaRPr lang="th-TH"/>
        </a:p>
      </dgm:t>
    </dgm:pt>
    <dgm:pt modelId="{75DEAFFE-4983-49B6-BFF2-D8BB2C4534D5}" type="pres">
      <dgm:prSet presAssocID="{3BB050C0-BCFF-4DEF-914C-27858B7767DD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D0D544CC-3C16-497E-9AB9-C8001E0CA545}" type="pres">
      <dgm:prSet presAssocID="{3BB050C0-BCFF-4DEF-914C-27858B7767D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EBF2C8D-D8FA-48C3-A9C0-6A49F5A61DD8}" type="presOf" srcId="{3BB050C0-BCFF-4DEF-914C-27858B7767DD}" destId="{D0D544CC-3C16-497E-9AB9-C8001E0CA545}" srcOrd="1" destOrd="0" presId="urn:microsoft.com/office/officeart/2005/8/layout/vList4"/>
    <dgm:cxn modelId="{62CB6575-914F-4915-8A1C-D659084F6460}" type="presOf" srcId="{FFE51510-C6E2-4AA1-B6AD-57F22024FA31}" destId="{217AA463-7097-4FDD-8C9B-FDFCF4A310E8}" srcOrd="1" destOrd="0" presId="urn:microsoft.com/office/officeart/2005/8/layout/vList4"/>
    <dgm:cxn modelId="{E3E0CEB3-BE94-480F-A449-B0F27F7B617D}" srcId="{DD348AB8-20F7-41D4-8B4C-0DEABCFF4042}" destId="{EF6110DD-8FE7-4B17-9FD1-4C0FB7CEA7BA}" srcOrd="0" destOrd="0" parTransId="{54AC93F6-42DB-4322-9611-1D4306E5258A}" sibTransId="{A9CF382F-9833-4267-91D9-18C1FAD5BB33}"/>
    <dgm:cxn modelId="{61EA10F6-5E9A-4F9A-B943-1E2ED5C81B25}" type="presOf" srcId="{FFE51510-C6E2-4AA1-B6AD-57F22024FA31}" destId="{6D46DD9C-5692-4A24-BE58-EFB5C740E18A}" srcOrd="0" destOrd="0" presId="urn:microsoft.com/office/officeart/2005/8/layout/vList4"/>
    <dgm:cxn modelId="{2CB48516-65A7-4F2F-AE35-4891490CC150}" srcId="{DD348AB8-20F7-41D4-8B4C-0DEABCFF4042}" destId="{FFE51510-C6E2-4AA1-B6AD-57F22024FA31}" srcOrd="1" destOrd="0" parTransId="{40E57E81-B371-4CAD-BF96-FF52007D7462}" sibTransId="{A0E997EB-AB0A-456D-A260-F9A557A0BBBA}"/>
    <dgm:cxn modelId="{2E2CB84D-4627-4DB0-A709-E956DE4C0A6A}" type="presOf" srcId="{DD348AB8-20F7-41D4-8B4C-0DEABCFF4042}" destId="{60C47710-A39B-4480-BDA8-E6AD8B865B34}" srcOrd="0" destOrd="0" presId="urn:microsoft.com/office/officeart/2005/8/layout/vList4"/>
    <dgm:cxn modelId="{3984C3D2-9345-4B60-B08E-94D3ABFECC41}" type="presOf" srcId="{EF6110DD-8FE7-4B17-9FD1-4C0FB7CEA7BA}" destId="{6CB5E059-C0EF-40BB-A3B0-C59DBDB3ED4B}" srcOrd="1" destOrd="0" presId="urn:microsoft.com/office/officeart/2005/8/layout/vList4"/>
    <dgm:cxn modelId="{D0C6BDB7-2874-4641-A44D-37D3EC8D943F}" type="presOf" srcId="{3BB050C0-BCFF-4DEF-914C-27858B7767DD}" destId="{1CEC64D6-C41E-484B-8A46-610FD59EBB57}" srcOrd="0" destOrd="0" presId="urn:microsoft.com/office/officeart/2005/8/layout/vList4"/>
    <dgm:cxn modelId="{39820D50-B646-4025-BAC8-B64E2C41636C}" type="presOf" srcId="{EF6110DD-8FE7-4B17-9FD1-4C0FB7CEA7BA}" destId="{2C741B08-B695-42F5-9D0C-20367AFD4EC9}" srcOrd="0" destOrd="0" presId="urn:microsoft.com/office/officeart/2005/8/layout/vList4"/>
    <dgm:cxn modelId="{732678A0-FA52-4D54-8059-D724C5292F65}" srcId="{DD348AB8-20F7-41D4-8B4C-0DEABCFF4042}" destId="{3BB050C0-BCFF-4DEF-914C-27858B7767DD}" srcOrd="2" destOrd="0" parTransId="{99ABBB26-FA71-4CF8-8004-3122E0A5E9FD}" sibTransId="{6AA5705F-A91D-4986-8EBE-9A02DFF00316}"/>
    <dgm:cxn modelId="{AAE5A0EC-8A77-4D40-8FD0-209038209BAC}" type="presParOf" srcId="{60C47710-A39B-4480-BDA8-E6AD8B865B34}" destId="{F2358DF0-FECC-4F3F-9FBA-36F03ACA77E9}" srcOrd="0" destOrd="0" presId="urn:microsoft.com/office/officeart/2005/8/layout/vList4"/>
    <dgm:cxn modelId="{97C6E669-2682-4071-AAE4-4B8B9F705177}" type="presParOf" srcId="{F2358DF0-FECC-4F3F-9FBA-36F03ACA77E9}" destId="{2C741B08-B695-42F5-9D0C-20367AFD4EC9}" srcOrd="0" destOrd="0" presId="urn:microsoft.com/office/officeart/2005/8/layout/vList4"/>
    <dgm:cxn modelId="{6C29D394-2057-4B1E-A502-1DF22BA615A0}" type="presParOf" srcId="{F2358DF0-FECC-4F3F-9FBA-36F03ACA77E9}" destId="{7354DE71-5B6F-4640-84A6-89B4711EC87C}" srcOrd="1" destOrd="0" presId="urn:microsoft.com/office/officeart/2005/8/layout/vList4"/>
    <dgm:cxn modelId="{50559F59-B938-495D-9B63-37F1CB3CED69}" type="presParOf" srcId="{F2358DF0-FECC-4F3F-9FBA-36F03ACA77E9}" destId="{6CB5E059-C0EF-40BB-A3B0-C59DBDB3ED4B}" srcOrd="2" destOrd="0" presId="urn:microsoft.com/office/officeart/2005/8/layout/vList4"/>
    <dgm:cxn modelId="{97D18BF2-EE76-4353-AAEA-7D07FFB9266B}" type="presParOf" srcId="{60C47710-A39B-4480-BDA8-E6AD8B865B34}" destId="{BFBD4FD3-1DE5-4986-9E5F-E6D655C6E95C}" srcOrd="1" destOrd="0" presId="urn:microsoft.com/office/officeart/2005/8/layout/vList4"/>
    <dgm:cxn modelId="{132B0FB8-0DC2-4D63-9562-CBBBA5FF263A}" type="presParOf" srcId="{60C47710-A39B-4480-BDA8-E6AD8B865B34}" destId="{0AD7CF39-F1C8-4A18-8ACF-7F63C4795D20}" srcOrd="2" destOrd="0" presId="urn:microsoft.com/office/officeart/2005/8/layout/vList4"/>
    <dgm:cxn modelId="{020256C3-1BD7-4571-BC3F-B9C20F555ECA}" type="presParOf" srcId="{0AD7CF39-F1C8-4A18-8ACF-7F63C4795D20}" destId="{6D46DD9C-5692-4A24-BE58-EFB5C740E18A}" srcOrd="0" destOrd="0" presId="urn:microsoft.com/office/officeart/2005/8/layout/vList4"/>
    <dgm:cxn modelId="{FBD6A890-F228-43DB-8AEB-181DE31537FC}" type="presParOf" srcId="{0AD7CF39-F1C8-4A18-8ACF-7F63C4795D20}" destId="{38DEBE13-1955-4AF1-9A83-80D0A20E1A40}" srcOrd="1" destOrd="0" presId="urn:microsoft.com/office/officeart/2005/8/layout/vList4"/>
    <dgm:cxn modelId="{991F074C-D8D0-45B3-96AB-6A9F1ADAD4E6}" type="presParOf" srcId="{0AD7CF39-F1C8-4A18-8ACF-7F63C4795D20}" destId="{217AA463-7097-4FDD-8C9B-FDFCF4A310E8}" srcOrd="2" destOrd="0" presId="urn:microsoft.com/office/officeart/2005/8/layout/vList4"/>
    <dgm:cxn modelId="{F2053F77-56B1-4FB0-97F6-0277DF983162}" type="presParOf" srcId="{60C47710-A39B-4480-BDA8-E6AD8B865B34}" destId="{448DDF89-36A7-46A4-A788-49632EFFB398}" srcOrd="3" destOrd="0" presId="urn:microsoft.com/office/officeart/2005/8/layout/vList4"/>
    <dgm:cxn modelId="{B40DBC09-2CEA-4463-A9DD-2CEFBBF5CA12}" type="presParOf" srcId="{60C47710-A39B-4480-BDA8-E6AD8B865B34}" destId="{6936B3A2-E019-4DDA-8C02-EAD018C7DF4F}" srcOrd="4" destOrd="0" presId="urn:microsoft.com/office/officeart/2005/8/layout/vList4"/>
    <dgm:cxn modelId="{D9D2727C-9CFE-44A0-BBA8-8508B16FCF71}" type="presParOf" srcId="{6936B3A2-E019-4DDA-8C02-EAD018C7DF4F}" destId="{1CEC64D6-C41E-484B-8A46-610FD59EBB57}" srcOrd="0" destOrd="0" presId="urn:microsoft.com/office/officeart/2005/8/layout/vList4"/>
    <dgm:cxn modelId="{3B92E43F-E49C-4032-9504-5BFB5BDA6ED1}" type="presParOf" srcId="{6936B3A2-E019-4DDA-8C02-EAD018C7DF4F}" destId="{75DEAFFE-4983-49B6-BFF2-D8BB2C4534D5}" srcOrd="1" destOrd="0" presId="urn:microsoft.com/office/officeart/2005/8/layout/vList4"/>
    <dgm:cxn modelId="{D5CBB405-E7CF-487D-B4D4-C2F919D690CE}" type="presParOf" srcId="{6936B3A2-E019-4DDA-8C02-EAD018C7DF4F}" destId="{D0D544CC-3C16-497E-9AB9-C8001E0CA5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86BDEF-820E-4CB1-9109-938F8EDA77A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3935B5A-9ADF-40A7-9716-CF1E27D8EDA5}">
      <dgm:prSet phldrT="[ข้อความ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เจตจำนงสุจริตของผู้บริหาร 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6482E40F-FBB3-4E0A-B4FF-FA194D01C171}" type="parTrans" cxnId="{C8C843FB-69DF-4248-99E1-D4A059A42381}">
      <dgm:prSet/>
      <dgm:spPr/>
      <dgm:t>
        <a:bodyPr/>
        <a:lstStyle/>
        <a:p>
          <a:endParaRPr lang="th-TH"/>
        </a:p>
      </dgm:t>
    </dgm:pt>
    <dgm:pt modelId="{CDC2AD1F-9BBC-4A61-A553-FB5C029312BE}" type="sibTrans" cxnId="{C8C843FB-69DF-4248-99E1-D4A059A42381}">
      <dgm:prSet/>
      <dgm:spPr/>
      <dgm:t>
        <a:bodyPr/>
        <a:lstStyle/>
        <a:p>
          <a:endParaRPr lang="th-TH"/>
        </a:p>
      </dgm:t>
    </dgm:pt>
    <dgm:pt modelId="{ADF06CD8-C35B-41E6-9B78-1BC9BB342F68}">
      <dgm:prSet phldrT="[ข้อความ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 การให้ความรู้เรื่องผลประโยชน์ทับซ้อนให้กับบุคลากรท้องถิ่น 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1C9E02DB-7598-4C7A-93FF-D4DFD5AD6F1A}" type="parTrans" cxnId="{A5F88B2B-DF96-489B-B54A-717A1ACD39BF}">
      <dgm:prSet/>
      <dgm:spPr/>
      <dgm:t>
        <a:bodyPr/>
        <a:lstStyle/>
        <a:p>
          <a:endParaRPr lang="th-TH"/>
        </a:p>
      </dgm:t>
    </dgm:pt>
    <dgm:pt modelId="{D0F1DA45-EFEB-42CE-B5CC-F6C3604E002F}" type="sibTrans" cxnId="{A5F88B2B-DF96-489B-B54A-717A1ACD39BF}">
      <dgm:prSet/>
      <dgm:spPr/>
      <dgm:t>
        <a:bodyPr/>
        <a:lstStyle/>
        <a:p>
          <a:endParaRPr lang="th-TH"/>
        </a:p>
      </dgm:t>
    </dgm:pt>
    <dgm:pt modelId="{7DCE1A6C-B7FE-4336-8AA6-C11166989E92}">
      <dgm:prSet phldrT="[ข้อความ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โครงการพัฒนาศักยภาพบุคลากรภายในองค์กร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6E8443A4-C328-4A23-8140-36DD34ED4875}" type="parTrans" cxnId="{85E1F91D-7343-4024-AC47-72C0632CCFBB}">
      <dgm:prSet/>
      <dgm:spPr/>
      <dgm:t>
        <a:bodyPr/>
        <a:lstStyle/>
        <a:p>
          <a:endParaRPr lang="th-TH"/>
        </a:p>
      </dgm:t>
    </dgm:pt>
    <dgm:pt modelId="{70424F12-8C5B-4291-AE49-A0F83AB307E9}" type="sibTrans" cxnId="{85E1F91D-7343-4024-AC47-72C0632CCFBB}">
      <dgm:prSet/>
      <dgm:spPr/>
      <dgm:t>
        <a:bodyPr/>
        <a:lstStyle/>
        <a:p>
          <a:endParaRPr lang="th-TH"/>
        </a:p>
      </dgm:t>
    </dgm:pt>
    <dgm:pt modelId="{98C824CA-DB4B-4087-9E49-6636B8C4B32C}">
      <dgm:prSet phldrT="[ข้อความ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แผนปฏิบัติการป้องกันการทุจริต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98FBC0E1-AE39-42CC-B4E4-7CA4D4681D0D}" type="sibTrans" cxnId="{A7E97B80-9CD6-4C10-AD07-4A1C8055B326}">
      <dgm:prSet/>
      <dgm:spPr/>
      <dgm:t>
        <a:bodyPr/>
        <a:lstStyle/>
        <a:p>
          <a:endParaRPr lang="th-TH"/>
        </a:p>
      </dgm:t>
    </dgm:pt>
    <dgm:pt modelId="{E46A4068-E305-4AD1-9D0E-3E11BFD0DAE2}" type="parTrans" cxnId="{A7E97B80-9CD6-4C10-AD07-4A1C8055B326}">
      <dgm:prSet/>
      <dgm:spPr/>
      <dgm:t>
        <a:bodyPr/>
        <a:lstStyle/>
        <a:p>
          <a:endParaRPr lang="th-TH"/>
        </a:p>
      </dgm:t>
    </dgm:pt>
    <dgm:pt modelId="{6332CD81-F181-4D5F-B012-A8992CB6DFB4}" type="pres">
      <dgm:prSet presAssocID="{7B86BDEF-820E-4CB1-9109-938F8EDA77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56C11FA-F31F-4E1A-B158-355E450DCDB4}" type="pres">
      <dgm:prSet presAssocID="{A3935B5A-9ADF-40A7-9716-CF1E27D8EDA5}" presName="comp" presStyleCnt="0"/>
      <dgm:spPr/>
    </dgm:pt>
    <dgm:pt modelId="{8A2D08EA-F9F6-4A2F-B7C9-ECE7A7975769}" type="pres">
      <dgm:prSet presAssocID="{A3935B5A-9ADF-40A7-9716-CF1E27D8EDA5}" presName="box" presStyleLbl="node1" presStyleIdx="0" presStyleCnt="4"/>
      <dgm:spPr/>
      <dgm:t>
        <a:bodyPr/>
        <a:lstStyle/>
        <a:p>
          <a:endParaRPr lang="th-TH"/>
        </a:p>
      </dgm:t>
    </dgm:pt>
    <dgm:pt modelId="{8A8EF526-BA1B-48BE-BF12-C92B8936CCD5}" type="pres">
      <dgm:prSet presAssocID="{A3935B5A-9ADF-40A7-9716-CF1E27D8EDA5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07D58EE-4A17-418C-B158-8BC1E909F26C}" type="pres">
      <dgm:prSet presAssocID="{A3935B5A-9ADF-40A7-9716-CF1E27D8EDA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C1DF239-BE07-4990-97AF-2CEA0A8E6ECB}" type="pres">
      <dgm:prSet presAssocID="{CDC2AD1F-9BBC-4A61-A553-FB5C029312BE}" presName="spacer" presStyleCnt="0"/>
      <dgm:spPr/>
    </dgm:pt>
    <dgm:pt modelId="{F9ED820E-4CFB-4B6C-B950-EC881142CA75}" type="pres">
      <dgm:prSet presAssocID="{ADF06CD8-C35B-41E6-9B78-1BC9BB342F68}" presName="comp" presStyleCnt="0"/>
      <dgm:spPr/>
    </dgm:pt>
    <dgm:pt modelId="{C743FDA0-E2E6-4F9D-9A05-C0F7DF906B30}" type="pres">
      <dgm:prSet presAssocID="{ADF06CD8-C35B-41E6-9B78-1BC9BB342F68}" presName="box" presStyleLbl="node1" presStyleIdx="1" presStyleCnt="4"/>
      <dgm:spPr/>
      <dgm:t>
        <a:bodyPr/>
        <a:lstStyle/>
        <a:p>
          <a:endParaRPr lang="th-TH"/>
        </a:p>
      </dgm:t>
    </dgm:pt>
    <dgm:pt modelId="{41E5CCB7-2EE5-44D6-9F63-BEBEEC0600F0}" type="pres">
      <dgm:prSet presAssocID="{ADF06CD8-C35B-41E6-9B78-1BC9BB342F68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CCD7FC8-F8BF-42FB-A148-85B722239B62}" type="pres">
      <dgm:prSet presAssocID="{ADF06CD8-C35B-41E6-9B78-1BC9BB342F6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692DAC2-A1B8-4DEC-AC07-21992A0BB813}" type="pres">
      <dgm:prSet presAssocID="{D0F1DA45-EFEB-42CE-B5CC-F6C3604E002F}" presName="spacer" presStyleCnt="0"/>
      <dgm:spPr/>
    </dgm:pt>
    <dgm:pt modelId="{B2FD626B-541D-4A34-8882-AC5D38B3A780}" type="pres">
      <dgm:prSet presAssocID="{7DCE1A6C-B7FE-4336-8AA6-C11166989E92}" presName="comp" presStyleCnt="0"/>
      <dgm:spPr/>
    </dgm:pt>
    <dgm:pt modelId="{8D10D881-5D6D-417C-900F-B6D571013CD9}" type="pres">
      <dgm:prSet presAssocID="{7DCE1A6C-B7FE-4336-8AA6-C11166989E92}" presName="box" presStyleLbl="node1" presStyleIdx="2" presStyleCnt="4"/>
      <dgm:spPr/>
      <dgm:t>
        <a:bodyPr/>
        <a:lstStyle/>
        <a:p>
          <a:endParaRPr lang="th-TH"/>
        </a:p>
      </dgm:t>
    </dgm:pt>
    <dgm:pt modelId="{B0211A06-9303-4139-98BB-31FF2C4CBB67}" type="pres">
      <dgm:prSet presAssocID="{7DCE1A6C-B7FE-4336-8AA6-C11166989E92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6237C96-2AB8-49C3-895C-0030D999E2BF}" type="pres">
      <dgm:prSet presAssocID="{7DCE1A6C-B7FE-4336-8AA6-C11166989E9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2CA5BD-0F9A-46BD-B4E3-03D212639D60}" type="pres">
      <dgm:prSet presAssocID="{70424F12-8C5B-4291-AE49-A0F83AB307E9}" presName="spacer" presStyleCnt="0"/>
      <dgm:spPr/>
    </dgm:pt>
    <dgm:pt modelId="{B1AE7B67-2334-4285-80E0-029791A1A0A0}" type="pres">
      <dgm:prSet presAssocID="{98C824CA-DB4B-4087-9E49-6636B8C4B32C}" presName="comp" presStyleCnt="0"/>
      <dgm:spPr/>
    </dgm:pt>
    <dgm:pt modelId="{635B3F9D-871A-4CE5-BA50-1E282ABB1609}" type="pres">
      <dgm:prSet presAssocID="{98C824CA-DB4B-4087-9E49-6636B8C4B32C}" presName="box" presStyleLbl="node1" presStyleIdx="3" presStyleCnt="4"/>
      <dgm:spPr/>
      <dgm:t>
        <a:bodyPr/>
        <a:lstStyle/>
        <a:p>
          <a:endParaRPr lang="th-TH"/>
        </a:p>
      </dgm:t>
    </dgm:pt>
    <dgm:pt modelId="{D26A04C6-42B0-48D6-A9E2-0DAD114E1103}" type="pres">
      <dgm:prSet presAssocID="{98C824CA-DB4B-4087-9E49-6636B8C4B32C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FB34531-2F10-49A4-BDD7-2A85E3BD2233}" type="pres">
      <dgm:prSet presAssocID="{98C824CA-DB4B-4087-9E49-6636B8C4B32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8C843FB-69DF-4248-99E1-D4A059A42381}" srcId="{7B86BDEF-820E-4CB1-9109-938F8EDA77AF}" destId="{A3935B5A-9ADF-40A7-9716-CF1E27D8EDA5}" srcOrd="0" destOrd="0" parTransId="{6482E40F-FBB3-4E0A-B4FF-FA194D01C171}" sibTransId="{CDC2AD1F-9BBC-4A61-A553-FB5C029312BE}"/>
    <dgm:cxn modelId="{83C19C51-3003-4B21-8FC9-484113069D72}" type="presOf" srcId="{A3935B5A-9ADF-40A7-9716-CF1E27D8EDA5}" destId="{907D58EE-4A17-418C-B158-8BC1E909F26C}" srcOrd="1" destOrd="0" presId="urn:microsoft.com/office/officeart/2005/8/layout/vList4"/>
    <dgm:cxn modelId="{18B0C89C-7258-49D9-B502-C3E3C74A1142}" type="presOf" srcId="{7DCE1A6C-B7FE-4336-8AA6-C11166989E92}" destId="{8D10D881-5D6D-417C-900F-B6D571013CD9}" srcOrd="0" destOrd="0" presId="urn:microsoft.com/office/officeart/2005/8/layout/vList4"/>
    <dgm:cxn modelId="{304B94AF-51DF-4E78-AD1A-1C62ABA41478}" type="presOf" srcId="{7B86BDEF-820E-4CB1-9109-938F8EDA77AF}" destId="{6332CD81-F181-4D5F-B012-A8992CB6DFB4}" srcOrd="0" destOrd="0" presId="urn:microsoft.com/office/officeart/2005/8/layout/vList4"/>
    <dgm:cxn modelId="{85E1F91D-7343-4024-AC47-72C0632CCFBB}" srcId="{7B86BDEF-820E-4CB1-9109-938F8EDA77AF}" destId="{7DCE1A6C-B7FE-4336-8AA6-C11166989E92}" srcOrd="2" destOrd="0" parTransId="{6E8443A4-C328-4A23-8140-36DD34ED4875}" sibTransId="{70424F12-8C5B-4291-AE49-A0F83AB307E9}"/>
    <dgm:cxn modelId="{91F29A54-55F3-4AB5-921D-22378E05036D}" type="presOf" srcId="{98C824CA-DB4B-4087-9E49-6636B8C4B32C}" destId="{AFB34531-2F10-49A4-BDD7-2A85E3BD2233}" srcOrd="1" destOrd="0" presId="urn:microsoft.com/office/officeart/2005/8/layout/vList4"/>
    <dgm:cxn modelId="{BC9970E5-858B-4908-ABCE-7E6F16B312C1}" type="presOf" srcId="{7DCE1A6C-B7FE-4336-8AA6-C11166989E92}" destId="{26237C96-2AB8-49C3-895C-0030D999E2BF}" srcOrd="1" destOrd="0" presId="urn:microsoft.com/office/officeart/2005/8/layout/vList4"/>
    <dgm:cxn modelId="{BB7F5B46-39A6-4ECC-82D0-0462B38DC1F3}" type="presOf" srcId="{A3935B5A-9ADF-40A7-9716-CF1E27D8EDA5}" destId="{8A2D08EA-F9F6-4A2F-B7C9-ECE7A7975769}" srcOrd="0" destOrd="0" presId="urn:microsoft.com/office/officeart/2005/8/layout/vList4"/>
    <dgm:cxn modelId="{70B98102-842C-4882-ABA0-27E5F246D187}" type="presOf" srcId="{98C824CA-DB4B-4087-9E49-6636B8C4B32C}" destId="{635B3F9D-871A-4CE5-BA50-1E282ABB1609}" srcOrd="0" destOrd="0" presId="urn:microsoft.com/office/officeart/2005/8/layout/vList4"/>
    <dgm:cxn modelId="{A7E97B80-9CD6-4C10-AD07-4A1C8055B326}" srcId="{7B86BDEF-820E-4CB1-9109-938F8EDA77AF}" destId="{98C824CA-DB4B-4087-9E49-6636B8C4B32C}" srcOrd="3" destOrd="0" parTransId="{E46A4068-E305-4AD1-9D0E-3E11BFD0DAE2}" sibTransId="{98FBC0E1-AE39-42CC-B4E4-7CA4D4681D0D}"/>
    <dgm:cxn modelId="{A5F88B2B-DF96-489B-B54A-717A1ACD39BF}" srcId="{7B86BDEF-820E-4CB1-9109-938F8EDA77AF}" destId="{ADF06CD8-C35B-41E6-9B78-1BC9BB342F68}" srcOrd="1" destOrd="0" parTransId="{1C9E02DB-7598-4C7A-93FF-D4DFD5AD6F1A}" sibTransId="{D0F1DA45-EFEB-42CE-B5CC-F6C3604E002F}"/>
    <dgm:cxn modelId="{E7BD1538-1F9E-4D50-9648-06EB7FEFDB53}" type="presOf" srcId="{ADF06CD8-C35B-41E6-9B78-1BC9BB342F68}" destId="{3CCD7FC8-F8BF-42FB-A148-85B722239B62}" srcOrd="1" destOrd="0" presId="urn:microsoft.com/office/officeart/2005/8/layout/vList4"/>
    <dgm:cxn modelId="{FB982DF2-9AC1-458E-8153-3D8431F0D182}" type="presOf" srcId="{ADF06CD8-C35B-41E6-9B78-1BC9BB342F68}" destId="{C743FDA0-E2E6-4F9D-9A05-C0F7DF906B30}" srcOrd="0" destOrd="0" presId="urn:microsoft.com/office/officeart/2005/8/layout/vList4"/>
    <dgm:cxn modelId="{1FA5C1E1-2042-4048-9C25-313A22587975}" type="presParOf" srcId="{6332CD81-F181-4D5F-B012-A8992CB6DFB4}" destId="{156C11FA-F31F-4E1A-B158-355E450DCDB4}" srcOrd="0" destOrd="0" presId="urn:microsoft.com/office/officeart/2005/8/layout/vList4"/>
    <dgm:cxn modelId="{90281542-95CF-43B1-91C5-A650AEDC802F}" type="presParOf" srcId="{156C11FA-F31F-4E1A-B158-355E450DCDB4}" destId="{8A2D08EA-F9F6-4A2F-B7C9-ECE7A7975769}" srcOrd="0" destOrd="0" presId="urn:microsoft.com/office/officeart/2005/8/layout/vList4"/>
    <dgm:cxn modelId="{35241897-4CDE-41A9-B3B5-F1BD1CC50F2A}" type="presParOf" srcId="{156C11FA-F31F-4E1A-B158-355E450DCDB4}" destId="{8A8EF526-BA1B-48BE-BF12-C92B8936CCD5}" srcOrd="1" destOrd="0" presId="urn:microsoft.com/office/officeart/2005/8/layout/vList4"/>
    <dgm:cxn modelId="{BE6EC3D1-1449-47FE-ADE8-C6E66E98639C}" type="presParOf" srcId="{156C11FA-F31F-4E1A-B158-355E450DCDB4}" destId="{907D58EE-4A17-418C-B158-8BC1E909F26C}" srcOrd="2" destOrd="0" presId="urn:microsoft.com/office/officeart/2005/8/layout/vList4"/>
    <dgm:cxn modelId="{B011E44E-892C-4CDA-8827-273DFB5C65D2}" type="presParOf" srcId="{6332CD81-F181-4D5F-B012-A8992CB6DFB4}" destId="{AC1DF239-BE07-4990-97AF-2CEA0A8E6ECB}" srcOrd="1" destOrd="0" presId="urn:microsoft.com/office/officeart/2005/8/layout/vList4"/>
    <dgm:cxn modelId="{655BD013-E216-4F16-92CB-9CA40497C26A}" type="presParOf" srcId="{6332CD81-F181-4D5F-B012-A8992CB6DFB4}" destId="{F9ED820E-4CFB-4B6C-B950-EC881142CA75}" srcOrd="2" destOrd="0" presId="urn:microsoft.com/office/officeart/2005/8/layout/vList4"/>
    <dgm:cxn modelId="{941113E7-CF82-4BF0-A40B-165284841014}" type="presParOf" srcId="{F9ED820E-4CFB-4B6C-B950-EC881142CA75}" destId="{C743FDA0-E2E6-4F9D-9A05-C0F7DF906B30}" srcOrd="0" destOrd="0" presId="urn:microsoft.com/office/officeart/2005/8/layout/vList4"/>
    <dgm:cxn modelId="{485F8C6D-C4D3-4AEA-B494-E534EFF5A108}" type="presParOf" srcId="{F9ED820E-4CFB-4B6C-B950-EC881142CA75}" destId="{41E5CCB7-2EE5-44D6-9F63-BEBEEC0600F0}" srcOrd="1" destOrd="0" presId="urn:microsoft.com/office/officeart/2005/8/layout/vList4"/>
    <dgm:cxn modelId="{5E2EA045-1368-4D08-9906-93B2439CAF15}" type="presParOf" srcId="{F9ED820E-4CFB-4B6C-B950-EC881142CA75}" destId="{3CCD7FC8-F8BF-42FB-A148-85B722239B62}" srcOrd="2" destOrd="0" presId="urn:microsoft.com/office/officeart/2005/8/layout/vList4"/>
    <dgm:cxn modelId="{01E6D717-F516-4FF1-B014-9358FF49A457}" type="presParOf" srcId="{6332CD81-F181-4D5F-B012-A8992CB6DFB4}" destId="{3692DAC2-A1B8-4DEC-AC07-21992A0BB813}" srcOrd="3" destOrd="0" presId="urn:microsoft.com/office/officeart/2005/8/layout/vList4"/>
    <dgm:cxn modelId="{6E0EEEC8-4A59-4615-A44F-F700BE9727C2}" type="presParOf" srcId="{6332CD81-F181-4D5F-B012-A8992CB6DFB4}" destId="{B2FD626B-541D-4A34-8882-AC5D38B3A780}" srcOrd="4" destOrd="0" presId="urn:microsoft.com/office/officeart/2005/8/layout/vList4"/>
    <dgm:cxn modelId="{88BFA566-E0B3-4224-A57A-5271109DDA47}" type="presParOf" srcId="{B2FD626B-541D-4A34-8882-AC5D38B3A780}" destId="{8D10D881-5D6D-417C-900F-B6D571013CD9}" srcOrd="0" destOrd="0" presId="urn:microsoft.com/office/officeart/2005/8/layout/vList4"/>
    <dgm:cxn modelId="{168CDB33-16DA-45D3-9150-862AD07BD259}" type="presParOf" srcId="{B2FD626B-541D-4A34-8882-AC5D38B3A780}" destId="{B0211A06-9303-4139-98BB-31FF2C4CBB67}" srcOrd="1" destOrd="0" presId="urn:microsoft.com/office/officeart/2005/8/layout/vList4"/>
    <dgm:cxn modelId="{370A30B2-D405-4D00-B07E-FAD48B1A583D}" type="presParOf" srcId="{B2FD626B-541D-4A34-8882-AC5D38B3A780}" destId="{26237C96-2AB8-49C3-895C-0030D999E2BF}" srcOrd="2" destOrd="0" presId="urn:microsoft.com/office/officeart/2005/8/layout/vList4"/>
    <dgm:cxn modelId="{C0BBCF69-7A88-4C0E-AB5A-331469C68EB1}" type="presParOf" srcId="{6332CD81-F181-4D5F-B012-A8992CB6DFB4}" destId="{532CA5BD-0F9A-46BD-B4E3-03D212639D60}" srcOrd="5" destOrd="0" presId="urn:microsoft.com/office/officeart/2005/8/layout/vList4"/>
    <dgm:cxn modelId="{DC959436-DB59-45B9-A911-7E55D33A2B1D}" type="presParOf" srcId="{6332CD81-F181-4D5F-B012-A8992CB6DFB4}" destId="{B1AE7B67-2334-4285-80E0-029791A1A0A0}" srcOrd="6" destOrd="0" presId="urn:microsoft.com/office/officeart/2005/8/layout/vList4"/>
    <dgm:cxn modelId="{1CB40512-B6F4-4E09-8664-CC89B1878A33}" type="presParOf" srcId="{B1AE7B67-2334-4285-80E0-029791A1A0A0}" destId="{635B3F9D-871A-4CE5-BA50-1E282ABB1609}" srcOrd="0" destOrd="0" presId="urn:microsoft.com/office/officeart/2005/8/layout/vList4"/>
    <dgm:cxn modelId="{DD6C7E46-9F50-4745-8BF5-D6E5F409F22D}" type="presParOf" srcId="{B1AE7B67-2334-4285-80E0-029791A1A0A0}" destId="{D26A04C6-42B0-48D6-A9E2-0DAD114E1103}" srcOrd="1" destOrd="0" presId="urn:microsoft.com/office/officeart/2005/8/layout/vList4"/>
    <dgm:cxn modelId="{6E2572F7-E67A-445D-9F95-6F166201981D}" type="presParOf" srcId="{B1AE7B67-2334-4285-80E0-029791A1A0A0}" destId="{AFB34531-2F10-49A4-BDD7-2A85E3BD22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86BDEF-820E-4CB1-9109-938F8EDA77A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93DD40B-8879-4CE1-8742-672266B34C4E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การประกาศมาตรการภายในเพื่อป้องกันการทุจริต 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12B25E7B-3E90-45F5-9F4D-1B9BB90053CC}" type="parTrans" cxnId="{E06D5D6D-D48D-49BA-86BC-6EC536D9A495}">
      <dgm:prSet/>
      <dgm:spPr/>
      <dgm:t>
        <a:bodyPr/>
        <a:lstStyle/>
        <a:p>
          <a:endParaRPr lang="th-TH"/>
        </a:p>
      </dgm:t>
    </dgm:pt>
    <dgm:pt modelId="{CBD13327-3195-4DDE-90A3-E7CCF74F30B9}" type="sibTrans" cxnId="{E06D5D6D-D48D-49BA-86BC-6EC536D9A495}">
      <dgm:prSet/>
      <dgm:spPr/>
      <dgm:t>
        <a:bodyPr/>
        <a:lstStyle/>
        <a:p>
          <a:endParaRPr lang="th-TH"/>
        </a:p>
      </dgm:t>
    </dgm:pt>
    <dgm:pt modelId="{F6ABD239-9D62-4AA3-B271-5629D54BBC28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มาตรการเผยแพร่ข้อมูล ต่อสาธารณะ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FAD09306-4AB9-41F3-92F0-13B9BC9E4F3A}" type="parTrans" cxnId="{84C59239-64A9-49CF-8875-F45AD4FCA551}">
      <dgm:prSet/>
      <dgm:spPr/>
      <dgm:t>
        <a:bodyPr/>
        <a:lstStyle/>
        <a:p>
          <a:endParaRPr lang="th-TH"/>
        </a:p>
      </dgm:t>
    </dgm:pt>
    <dgm:pt modelId="{128A273D-3D2D-44E4-9FE7-7AE30514BCD0}" type="sibTrans" cxnId="{84C59239-64A9-49CF-8875-F45AD4FCA551}">
      <dgm:prSet/>
      <dgm:spPr/>
      <dgm:t>
        <a:bodyPr/>
        <a:lstStyle/>
        <a:p>
          <a:endParaRPr lang="th-TH"/>
        </a:p>
      </dgm:t>
    </dgm:pt>
    <dgm:pt modelId="{0A0A3843-ECDF-4897-9E94-105783C4618D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มาตรการส่งเสริมความโปร่งใส ในการจัดซื้อจัดจ้าง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EBAFDD96-C25E-467A-A559-5DFA4CC56201}" type="parTrans" cxnId="{B6C845A2-81D9-4DA7-ACA8-544C0352CD23}">
      <dgm:prSet/>
      <dgm:spPr/>
      <dgm:t>
        <a:bodyPr/>
        <a:lstStyle/>
        <a:p>
          <a:endParaRPr lang="th-TH"/>
        </a:p>
      </dgm:t>
    </dgm:pt>
    <dgm:pt modelId="{F2EA64FB-D4B1-49FB-8A18-8E074EFDE0ED}" type="sibTrans" cxnId="{B6C845A2-81D9-4DA7-ACA8-544C0352CD23}">
      <dgm:prSet/>
      <dgm:spPr/>
      <dgm:t>
        <a:bodyPr/>
        <a:lstStyle/>
        <a:p>
          <a:endParaRPr lang="th-TH"/>
        </a:p>
      </dgm:t>
    </dgm:pt>
    <dgm:pt modelId="{412BEF20-D7E2-46D7-B1B3-F2623B61AF1F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มาตรการให้ผู้มีส่วนได้ส่วนเสีย มีส่วนร่วม 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12E1F087-8792-419C-9C34-FF9926EDF685}" type="parTrans" cxnId="{69A27349-8188-4DFE-8DE2-ABB73A85BDAE}">
      <dgm:prSet/>
      <dgm:spPr/>
      <dgm:t>
        <a:bodyPr/>
        <a:lstStyle/>
        <a:p>
          <a:endParaRPr lang="th-TH"/>
        </a:p>
      </dgm:t>
    </dgm:pt>
    <dgm:pt modelId="{6B350347-4935-4CE7-91DD-C1D73850FC10}" type="sibTrans" cxnId="{69A27349-8188-4DFE-8DE2-ABB73A85BDAE}">
      <dgm:prSet/>
      <dgm:spPr/>
      <dgm:t>
        <a:bodyPr/>
        <a:lstStyle/>
        <a:p>
          <a:endParaRPr lang="th-TH"/>
        </a:p>
      </dgm:t>
    </dgm:pt>
    <dgm:pt modelId="{6AF8FC1C-5024-4346-B1A6-0D9E6F98547C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มาตรการจัดการเรื่องร้องเรียน การทุจริต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DF697DC3-714D-48BF-B0A0-596E5BA84DA7}" type="parTrans" cxnId="{4D930119-9336-4194-B227-7B9C9C3B2F13}">
      <dgm:prSet/>
      <dgm:spPr/>
      <dgm:t>
        <a:bodyPr/>
        <a:lstStyle/>
        <a:p>
          <a:endParaRPr lang="th-TH"/>
        </a:p>
      </dgm:t>
    </dgm:pt>
    <dgm:pt modelId="{5422E718-57E8-4CBB-A489-6D2F0E53B493}" type="sibTrans" cxnId="{4D930119-9336-4194-B227-7B9C9C3B2F13}">
      <dgm:prSet/>
      <dgm:spPr/>
      <dgm:t>
        <a:bodyPr/>
        <a:lstStyle/>
        <a:p>
          <a:endParaRPr lang="th-TH"/>
        </a:p>
      </dgm:t>
    </dgm:pt>
    <dgm:pt modelId="{A6DEE513-96D3-4376-80B2-EA94F380F52D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มาตรการป้องกันการรับสินบน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CE23447E-E2A5-4D35-BF27-E65F8A440A9E}" type="parTrans" cxnId="{CDF8787F-6829-44DD-9497-AFA49E0DE7DA}">
      <dgm:prSet/>
      <dgm:spPr/>
      <dgm:t>
        <a:bodyPr/>
        <a:lstStyle/>
        <a:p>
          <a:endParaRPr lang="th-TH"/>
        </a:p>
      </dgm:t>
    </dgm:pt>
    <dgm:pt modelId="{630399F3-72DF-4B9E-AEB2-195CBFFDE579}" type="sibTrans" cxnId="{CDF8787F-6829-44DD-9497-AFA49E0DE7DA}">
      <dgm:prSet/>
      <dgm:spPr/>
      <dgm:t>
        <a:bodyPr/>
        <a:lstStyle/>
        <a:p>
          <a:endParaRPr lang="th-TH"/>
        </a:p>
      </dgm:t>
    </dgm:pt>
    <dgm:pt modelId="{75762E92-7FEB-4B55-81B6-910AD4600983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มาตรการป้องกันการขัดกันระหว่าง ผลประโยชน์ส่วนตนกับผลประโยชน์ ส่วนรวม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E76FC20D-A588-4C55-89E0-B59F53D7E92B}" type="parTrans" cxnId="{B11E06E0-B789-468E-8BCF-0DC0DB29BFEE}">
      <dgm:prSet/>
      <dgm:spPr/>
      <dgm:t>
        <a:bodyPr/>
        <a:lstStyle/>
        <a:p>
          <a:endParaRPr lang="th-TH"/>
        </a:p>
      </dgm:t>
    </dgm:pt>
    <dgm:pt modelId="{10E4B66F-47D9-4FFC-91B1-D63FED0AB0FC}" type="sibTrans" cxnId="{B11E06E0-B789-468E-8BCF-0DC0DB29BFEE}">
      <dgm:prSet/>
      <dgm:spPr/>
      <dgm:t>
        <a:bodyPr/>
        <a:lstStyle/>
        <a:p>
          <a:endParaRPr lang="th-TH"/>
        </a:p>
      </dgm:t>
    </dgm:pt>
    <dgm:pt modelId="{73466F8E-5D55-419B-8915-7010976F65E8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มาตรการตรวจสอบการใช้ดุลพินิจ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FB2AC9A0-7218-41F4-8EF8-0369811E7B4B}" type="parTrans" cxnId="{F60634CD-0E04-4FFE-BDB2-8B64FFCD7F38}">
      <dgm:prSet/>
      <dgm:spPr/>
      <dgm:t>
        <a:bodyPr/>
        <a:lstStyle/>
        <a:p>
          <a:endParaRPr lang="th-TH"/>
        </a:p>
      </dgm:t>
    </dgm:pt>
    <dgm:pt modelId="{9A948421-8A5C-4356-9469-D55B8788C5FE}" type="sibTrans" cxnId="{F60634CD-0E04-4FFE-BDB2-8B64FFCD7F38}">
      <dgm:prSet/>
      <dgm:spPr/>
      <dgm:t>
        <a:bodyPr/>
        <a:lstStyle/>
        <a:p>
          <a:endParaRPr lang="th-TH"/>
        </a:p>
      </dgm:t>
    </dgm:pt>
    <dgm:pt modelId="{6332CD81-F181-4D5F-B012-A8992CB6DFB4}" type="pres">
      <dgm:prSet presAssocID="{7B86BDEF-820E-4CB1-9109-938F8EDA77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EFF0347-601C-49B7-B82F-2012BC5324D5}" type="pres">
      <dgm:prSet presAssocID="{793DD40B-8879-4CE1-8742-672266B34C4E}" presName="comp" presStyleCnt="0"/>
      <dgm:spPr/>
    </dgm:pt>
    <dgm:pt modelId="{37931209-4A38-432D-9640-BB62DA15CA18}" type="pres">
      <dgm:prSet presAssocID="{793DD40B-8879-4CE1-8742-672266B34C4E}" presName="box" presStyleLbl="node1" presStyleIdx="0" presStyleCnt="1"/>
      <dgm:spPr/>
      <dgm:t>
        <a:bodyPr/>
        <a:lstStyle/>
        <a:p>
          <a:endParaRPr lang="th-TH"/>
        </a:p>
      </dgm:t>
    </dgm:pt>
    <dgm:pt modelId="{D59B413C-8081-4957-A258-D94C28360651}" type="pres">
      <dgm:prSet presAssocID="{793DD40B-8879-4CE1-8742-672266B34C4E}" presName="img" presStyleLbl="fgImgPlace1" presStyleIdx="0" presStyleCnt="1" custScaleX="123891" custScaleY="96455" custLinFactNeighborX="-14403" custLinFactNeighborY="9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B5AEA6-F461-4413-A8E2-1FF8262D7949}" type="pres">
      <dgm:prSet presAssocID="{793DD40B-8879-4CE1-8742-672266B34C4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5450370-7D47-4331-821E-D9362F0E8FDC}" type="presOf" srcId="{6AF8FC1C-5024-4346-B1A6-0D9E6F98547C}" destId="{7FB5AEA6-F461-4413-A8E2-1FF8262D7949}" srcOrd="1" destOrd="4" presId="urn:microsoft.com/office/officeart/2005/8/layout/vList4"/>
    <dgm:cxn modelId="{E2A61A7A-B2E1-43F0-9645-2BF9B7A57EE1}" type="presOf" srcId="{73466F8E-5D55-419B-8915-7010976F65E8}" destId="{37931209-4A38-432D-9640-BB62DA15CA18}" srcOrd="0" destOrd="7" presId="urn:microsoft.com/office/officeart/2005/8/layout/vList4"/>
    <dgm:cxn modelId="{B89F99C6-E5A5-4A37-A1DC-E6FA6BB34F71}" type="presOf" srcId="{412BEF20-D7E2-46D7-B1B3-F2623B61AF1F}" destId="{7FB5AEA6-F461-4413-A8E2-1FF8262D7949}" srcOrd="1" destOrd="2" presId="urn:microsoft.com/office/officeart/2005/8/layout/vList4"/>
    <dgm:cxn modelId="{23A53C00-C2B0-4D51-A3A2-5D9CC8BC8A99}" type="presOf" srcId="{0A0A3843-ECDF-4897-9E94-105783C4618D}" destId="{37931209-4A38-432D-9640-BB62DA15CA18}" srcOrd="0" destOrd="3" presId="urn:microsoft.com/office/officeart/2005/8/layout/vList4"/>
    <dgm:cxn modelId="{9C17BEFB-86A9-4637-835E-E456C2D4A528}" type="presOf" srcId="{A6DEE513-96D3-4376-80B2-EA94F380F52D}" destId="{7FB5AEA6-F461-4413-A8E2-1FF8262D7949}" srcOrd="1" destOrd="5" presId="urn:microsoft.com/office/officeart/2005/8/layout/vList4"/>
    <dgm:cxn modelId="{F60634CD-0E04-4FFE-BDB2-8B64FFCD7F38}" srcId="{793DD40B-8879-4CE1-8742-672266B34C4E}" destId="{73466F8E-5D55-419B-8915-7010976F65E8}" srcOrd="6" destOrd="0" parTransId="{FB2AC9A0-7218-41F4-8EF8-0369811E7B4B}" sibTransId="{9A948421-8A5C-4356-9469-D55B8788C5FE}"/>
    <dgm:cxn modelId="{026B2F77-C68F-42E1-A53B-59CE5EF529B4}" type="presOf" srcId="{793DD40B-8879-4CE1-8742-672266B34C4E}" destId="{7FB5AEA6-F461-4413-A8E2-1FF8262D7949}" srcOrd="1" destOrd="0" presId="urn:microsoft.com/office/officeart/2005/8/layout/vList4"/>
    <dgm:cxn modelId="{1596F875-9FC1-4D68-9DA5-C3E54CD8F941}" type="presOf" srcId="{75762E92-7FEB-4B55-81B6-910AD4600983}" destId="{7FB5AEA6-F461-4413-A8E2-1FF8262D7949}" srcOrd="1" destOrd="6" presId="urn:microsoft.com/office/officeart/2005/8/layout/vList4"/>
    <dgm:cxn modelId="{4933C968-DEA0-4E3C-9229-BAF80024DE6A}" type="presOf" srcId="{73466F8E-5D55-419B-8915-7010976F65E8}" destId="{7FB5AEA6-F461-4413-A8E2-1FF8262D7949}" srcOrd="1" destOrd="7" presId="urn:microsoft.com/office/officeart/2005/8/layout/vList4"/>
    <dgm:cxn modelId="{92241BE5-D4F1-437A-AF82-BB7FDFE1E79F}" type="presOf" srcId="{F6ABD239-9D62-4AA3-B271-5629D54BBC28}" destId="{37931209-4A38-432D-9640-BB62DA15CA18}" srcOrd="0" destOrd="1" presId="urn:microsoft.com/office/officeart/2005/8/layout/vList4"/>
    <dgm:cxn modelId="{B6C845A2-81D9-4DA7-ACA8-544C0352CD23}" srcId="{793DD40B-8879-4CE1-8742-672266B34C4E}" destId="{0A0A3843-ECDF-4897-9E94-105783C4618D}" srcOrd="2" destOrd="0" parTransId="{EBAFDD96-C25E-467A-A559-5DFA4CC56201}" sibTransId="{F2EA64FB-D4B1-49FB-8A18-8E074EFDE0ED}"/>
    <dgm:cxn modelId="{CDF8787F-6829-44DD-9497-AFA49E0DE7DA}" srcId="{793DD40B-8879-4CE1-8742-672266B34C4E}" destId="{A6DEE513-96D3-4376-80B2-EA94F380F52D}" srcOrd="4" destOrd="0" parTransId="{CE23447E-E2A5-4D35-BF27-E65F8A440A9E}" sibTransId="{630399F3-72DF-4B9E-AEB2-195CBFFDE579}"/>
    <dgm:cxn modelId="{84C59239-64A9-49CF-8875-F45AD4FCA551}" srcId="{793DD40B-8879-4CE1-8742-672266B34C4E}" destId="{F6ABD239-9D62-4AA3-B271-5629D54BBC28}" srcOrd="0" destOrd="0" parTransId="{FAD09306-4AB9-41F3-92F0-13B9BC9E4F3A}" sibTransId="{128A273D-3D2D-44E4-9FE7-7AE30514BCD0}"/>
    <dgm:cxn modelId="{7C45E5CA-334F-4B83-A90F-A5B3B5B53A94}" type="presOf" srcId="{0A0A3843-ECDF-4897-9E94-105783C4618D}" destId="{7FB5AEA6-F461-4413-A8E2-1FF8262D7949}" srcOrd="1" destOrd="3" presId="urn:microsoft.com/office/officeart/2005/8/layout/vList4"/>
    <dgm:cxn modelId="{83B3B89F-0370-446B-8F9E-7D20F98F8E77}" type="presOf" srcId="{75762E92-7FEB-4B55-81B6-910AD4600983}" destId="{37931209-4A38-432D-9640-BB62DA15CA18}" srcOrd="0" destOrd="6" presId="urn:microsoft.com/office/officeart/2005/8/layout/vList4"/>
    <dgm:cxn modelId="{BEA2961D-5710-4387-9A05-A2B3A3B87ED9}" type="presOf" srcId="{412BEF20-D7E2-46D7-B1B3-F2623B61AF1F}" destId="{37931209-4A38-432D-9640-BB62DA15CA18}" srcOrd="0" destOrd="2" presId="urn:microsoft.com/office/officeart/2005/8/layout/vList4"/>
    <dgm:cxn modelId="{292D7F26-A9BF-40E8-84FA-645CBAC45D9D}" type="presOf" srcId="{6AF8FC1C-5024-4346-B1A6-0D9E6F98547C}" destId="{37931209-4A38-432D-9640-BB62DA15CA18}" srcOrd="0" destOrd="4" presId="urn:microsoft.com/office/officeart/2005/8/layout/vList4"/>
    <dgm:cxn modelId="{86597851-BB9A-4801-A1AF-C940A0DCED52}" type="presOf" srcId="{7B86BDEF-820E-4CB1-9109-938F8EDA77AF}" destId="{6332CD81-F181-4D5F-B012-A8992CB6DFB4}" srcOrd="0" destOrd="0" presId="urn:microsoft.com/office/officeart/2005/8/layout/vList4"/>
    <dgm:cxn modelId="{E06D5D6D-D48D-49BA-86BC-6EC536D9A495}" srcId="{7B86BDEF-820E-4CB1-9109-938F8EDA77AF}" destId="{793DD40B-8879-4CE1-8742-672266B34C4E}" srcOrd="0" destOrd="0" parTransId="{12B25E7B-3E90-45F5-9F4D-1B9BB90053CC}" sibTransId="{CBD13327-3195-4DDE-90A3-E7CCF74F30B9}"/>
    <dgm:cxn modelId="{7E736D9B-101D-43B4-9475-9B798AC9E33F}" type="presOf" srcId="{793DD40B-8879-4CE1-8742-672266B34C4E}" destId="{37931209-4A38-432D-9640-BB62DA15CA18}" srcOrd="0" destOrd="0" presId="urn:microsoft.com/office/officeart/2005/8/layout/vList4"/>
    <dgm:cxn modelId="{B11E06E0-B789-468E-8BCF-0DC0DB29BFEE}" srcId="{793DD40B-8879-4CE1-8742-672266B34C4E}" destId="{75762E92-7FEB-4B55-81B6-910AD4600983}" srcOrd="5" destOrd="0" parTransId="{E76FC20D-A588-4C55-89E0-B59F53D7E92B}" sibTransId="{10E4B66F-47D9-4FFC-91B1-D63FED0AB0FC}"/>
    <dgm:cxn modelId="{D25F4D71-4153-4004-AA29-E6F4A0E70D20}" type="presOf" srcId="{F6ABD239-9D62-4AA3-B271-5629D54BBC28}" destId="{7FB5AEA6-F461-4413-A8E2-1FF8262D7949}" srcOrd="1" destOrd="1" presId="urn:microsoft.com/office/officeart/2005/8/layout/vList4"/>
    <dgm:cxn modelId="{4D930119-9336-4194-B227-7B9C9C3B2F13}" srcId="{793DD40B-8879-4CE1-8742-672266B34C4E}" destId="{6AF8FC1C-5024-4346-B1A6-0D9E6F98547C}" srcOrd="3" destOrd="0" parTransId="{DF697DC3-714D-48BF-B0A0-596E5BA84DA7}" sibTransId="{5422E718-57E8-4CBB-A489-6D2F0E53B493}"/>
    <dgm:cxn modelId="{69A27349-8188-4DFE-8DE2-ABB73A85BDAE}" srcId="{793DD40B-8879-4CE1-8742-672266B34C4E}" destId="{412BEF20-D7E2-46D7-B1B3-F2623B61AF1F}" srcOrd="1" destOrd="0" parTransId="{12E1F087-8792-419C-9C34-FF9926EDF685}" sibTransId="{6B350347-4935-4CE7-91DD-C1D73850FC10}"/>
    <dgm:cxn modelId="{47275F27-54C5-4F27-B7D1-78502E36E206}" type="presOf" srcId="{A6DEE513-96D3-4376-80B2-EA94F380F52D}" destId="{37931209-4A38-432D-9640-BB62DA15CA18}" srcOrd="0" destOrd="5" presId="urn:microsoft.com/office/officeart/2005/8/layout/vList4"/>
    <dgm:cxn modelId="{0E18FA66-F3DD-48FC-8DCA-C3E3BB13636A}" type="presParOf" srcId="{6332CD81-F181-4D5F-B012-A8992CB6DFB4}" destId="{BEFF0347-601C-49B7-B82F-2012BC5324D5}" srcOrd="0" destOrd="0" presId="urn:microsoft.com/office/officeart/2005/8/layout/vList4"/>
    <dgm:cxn modelId="{D18A987B-4BB2-4B4B-AE04-E3119CD10DFE}" type="presParOf" srcId="{BEFF0347-601C-49B7-B82F-2012BC5324D5}" destId="{37931209-4A38-432D-9640-BB62DA15CA18}" srcOrd="0" destOrd="0" presId="urn:microsoft.com/office/officeart/2005/8/layout/vList4"/>
    <dgm:cxn modelId="{4A2735AE-EA98-4C6C-8AFA-A4A8DD68DEFD}" type="presParOf" srcId="{BEFF0347-601C-49B7-B82F-2012BC5324D5}" destId="{D59B413C-8081-4957-A258-D94C28360651}" srcOrd="1" destOrd="0" presId="urn:microsoft.com/office/officeart/2005/8/layout/vList4"/>
    <dgm:cxn modelId="{63B91D6E-A6B8-4B9F-8469-937C212D6A08}" type="presParOf" srcId="{BEFF0347-601C-49B7-B82F-2012BC5324D5}" destId="{7FB5AEA6-F461-4413-A8E2-1FF8262D79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0474E-D242-4209-8733-92FEF86AE6B5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C58E888-BD57-4225-A7D8-0D56BED46E06}">
      <dgm:prSet phldrT="[ข้อความ]" custT="1"/>
      <dgm:spPr/>
      <dgm:t>
        <a:bodyPr/>
        <a:lstStyle/>
        <a:p>
          <a:r>
            <a:rPr lang="th-TH" sz="2800" dirty="0" smtClean="0">
              <a:latin typeface="TH SarabunIT๙" pitchFamily="34" charset="-34"/>
              <a:cs typeface="TH SarabunIT๙" pitchFamily="34" charset="-34"/>
            </a:rPr>
            <a:t>การเผยแพร่ข้อมูลข่าวสารด้านการเงิน การคลัง พัสดุ และทรัพย์สินของเทศบาล และการรับเรื่องร้องเรียนเกี่ยวกับการเงิน การคลัง</a:t>
          </a:r>
          <a:endParaRPr lang="th-TH" sz="2800" dirty="0">
            <a:latin typeface="TH SarabunIT๙" pitchFamily="34" charset="-34"/>
            <a:cs typeface="TH SarabunIT๙" pitchFamily="34" charset="-34"/>
          </a:endParaRPr>
        </a:p>
      </dgm:t>
    </dgm:pt>
    <dgm:pt modelId="{A29FDC39-5EE5-44BC-ACCD-0A4C0A4E9654}" type="parTrans" cxnId="{FF268010-AFBD-40C3-BF3C-0168B3B3F128}">
      <dgm:prSet/>
      <dgm:spPr/>
      <dgm:t>
        <a:bodyPr/>
        <a:lstStyle/>
        <a:p>
          <a:endParaRPr lang="th-TH"/>
        </a:p>
      </dgm:t>
    </dgm:pt>
    <dgm:pt modelId="{97CD66CE-CB10-411F-AFDC-A31D13EC171D}" type="sibTrans" cxnId="{FF268010-AFBD-40C3-BF3C-0168B3B3F128}">
      <dgm:prSet/>
      <dgm:spPr/>
      <dgm:t>
        <a:bodyPr/>
        <a:lstStyle/>
        <a:p>
          <a:endParaRPr lang="th-TH"/>
        </a:p>
      </dgm:t>
    </dgm:pt>
    <dgm:pt modelId="{9B66B3E3-9AC3-42A5-9F4E-48FB2E7906D4}">
      <dgm:prSet phldrT="[ข้อความ]"/>
      <dgm:spPr/>
      <dgm:t>
        <a:bodyPr/>
        <a:lstStyle/>
        <a:p>
          <a:r>
            <a:rPr lang="th-TH" dirty="0" smtClean="0">
              <a:latin typeface="TH SarabunIT๙" pitchFamily="34" charset="-34"/>
              <a:cs typeface="TH SarabunIT๙" pitchFamily="34" charset="-34"/>
            </a:rPr>
            <a:t>การเผยแพร่แผนการใช้จ่ายงบประมาณประจำปี (เทศบัญญัติ)</a:t>
          </a:r>
          <a:endParaRPr lang="th-TH" dirty="0">
            <a:latin typeface="TH SarabunIT๙" pitchFamily="34" charset="-34"/>
            <a:cs typeface="TH SarabunIT๙" pitchFamily="34" charset="-34"/>
          </a:endParaRPr>
        </a:p>
      </dgm:t>
    </dgm:pt>
    <dgm:pt modelId="{043B8AF7-EE3A-4430-8EDC-F38EC34E3307}" type="parTrans" cxnId="{870019B7-53D1-446F-8A80-21B928EB7999}">
      <dgm:prSet/>
      <dgm:spPr/>
      <dgm:t>
        <a:bodyPr/>
        <a:lstStyle/>
        <a:p>
          <a:endParaRPr lang="th-TH"/>
        </a:p>
      </dgm:t>
    </dgm:pt>
    <dgm:pt modelId="{C293270B-2065-4C1F-B2FE-7696AC9394B3}" type="sibTrans" cxnId="{870019B7-53D1-446F-8A80-21B928EB7999}">
      <dgm:prSet/>
      <dgm:spPr/>
      <dgm:t>
        <a:bodyPr/>
        <a:lstStyle/>
        <a:p>
          <a:endParaRPr lang="th-TH"/>
        </a:p>
      </dgm:t>
    </dgm:pt>
    <dgm:pt modelId="{7FA1ED98-7CF9-4B24-A929-92F30B9C6504}">
      <dgm:prSet/>
      <dgm:spPr/>
      <dgm:t>
        <a:bodyPr/>
        <a:lstStyle/>
        <a:p>
          <a:r>
            <a:rPr lang="th-TH" dirty="0" smtClean="0">
              <a:latin typeface="TH SarabunIT๙" pitchFamily="34" charset="-34"/>
              <a:cs typeface="TH SarabunIT๙" pitchFamily="34" charset="-34"/>
            </a:rPr>
            <a:t>การใช้จ่ายงบประมาณของหน่วยงาน</a:t>
          </a:r>
          <a:endParaRPr lang="th-TH" dirty="0">
            <a:latin typeface="TH SarabunIT๙" pitchFamily="34" charset="-34"/>
            <a:cs typeface="TH SarabunIT๙" pitchFamily="34" charset="-34"/>
          </a:endParaRPr>
        </a:p>
      </dgm:t>
    </dgm:pt>
    <dgm:pt modelId="{605B5A25-1C81-47FE-994C-D04DF4555E31}" type="parTrans" cxnId="{2528D6C9-4A95-4AB3-A864-2A5F55691C12}">
      <dgm:prSet/>
      <dgm:spPr/>
      <dgm:t>
        <a:bodyPr/>
        <a:lstStyle/>
        <a:p>
          <a:endParaRPr lang="th-TH"/>
        </a:p>
      </dgm:t>
    </dgm:pt>
    <dgm:pt modelId="{B47B3431-7C92-461D-9BA4-36F1A6EB1312}" type="sibTrans" cxnId="{2528D6C9-4A95-4AB3-A864-2A5F55691C12}">
      <dgm:prSet/>
      <dgm:spPr/>
      <dgm:t>
        <a:bodyPr/>
        <a:lstStyle/>
        <a:p>
          <a:endParaRPr lang="th-TH"/>
        </a:p>
      </dgm:t>
    </dgm:pt>
    <dgm:pt modelId="{4899111E-4593-46C3-B9C6-B0104827C0DA}" type="pres">
      <dgm:prSet presAssocID="{7860474E-D242-4209-8733-92FEF86AE6B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EEB8B0FC-6474-465D-B7D0-FA037B98B85E}" type="pres">
      <dgm:prSet presAssocID="{AC58E888-BD57-4225-A7D8-0D56BED46E06}" presName="root" presStyleCnt="0">
        <dgm:presLayoutVars>
          <dgm:chMax/>
          <dgm:chPref val="4"/>
        </dgm:presLayoutVars>
      </dgm:prSet>
      <dgm:spPr/>
    </dgm:pt>
    <dgm:pt modelId="{1152DBBB-1BB7-4B35-B3A2-3F7F49C7CAAD}" type="pres">
      <dgm:prSet presAssocID="{AC58E888-BD57-4225-A7D8-0D56BED46E06}" presName="rootComposite" presStyleCnt="0">
        <dgm:presLayoutVars/>
      </dgm:prSet>
      <dgm:spPr/>
    </dgm:pt>
    <dgm:pt modelId="{9B5190FD-2FEE-4E18-96DF-5FCE855EB1F8}" type="pres">
      <dgm:prSet presAssocID="{AC58E888-BD57-4225-A7D8-0D56BED46E0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43FFDD33-CEF8-4D17-B583-6F264169D65B}" type="pres">
      <dgm:prSet presAssocID="{AC58E888-BD57-4225-A7D8-0D56BED46E06}" presName="childShape" presStyleCnt="0">
        <dgm:presLayoutVars>
          <dgm:chMax val="0"/>
          <dgm:chPref val="0"/>
        </dgm:presLayoutVars>
      </dgm:prSet>
      <dgm:spPr/>
    </dgm:pt>
    <dgm:pt modelId="{70AB1995-D5D9-4AAC-B03C-E6C9C2244902}" type="pres">
      <dgm:prSet presAssocID="{9B66B3E3-9AC3-42A5-9F4E-48FB2E7906D4}" presName="childComposite" presStyleCnt="0">
        <dgm:presLayoutVars>
          <dgm:chMax val="0"/>
          <dgm:chPref val="0"/>
        </dgm:presLayoutVars>
      </dgm:prSet>
      <dgm:spPr/>
    </dgm:pt>
    <dgm:pt modelId="{838478EF-21B4-4862-A972-E63117A35344}" type="pres">
      <dgm:prSet presAssocID="{9B66B3E3-9AC3-42A5-9F4E-48FB2E7906D4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E0922347-3BC1-42CE-A4A7-0BAA44E1B39D}" type="pres">
      <dgm:prSet presAssocID="{9B66B3E3-9AC3-42A5-9F4E-48FB2E7906D4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06F6A8-5671-4383-B078-BA985124707B}" type="pres">
      <dgm:prSet presAssocID="{7FA1ED98-7CF9-4B24-A929-92F30B9C6504}" presName="childComposite" presStyleCnt="0">
        <dgm:presLayoutVars>
          <dgm:chMax val="0"/>
          <dgm:chPref val="0"/>
        </dgm:presLayoutVars>
      </dgm:prSet>
      <dgm:spPr/>
    </dgm:pt>
    <dgm:pt modelId="{DA8A8B1D-821D-4FD6-B10A-3FCE5FFA337D}" type="pres">
      <dgm:prSet presAssocID="{7FA1ED98-7CF9-4B24-A929-92F30B9C6504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3A524BDB-BA9B-4CA4-B328-39912A030489}" type="pres">
      <dgm:prSet presAssocID="{7FA1ED98-7CF9-4B24-A929-92F30B9C6504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528D6C9-4A95-4AB3-A864-2A5F55691C12}" srcId="{AC58E888-BD57-4225-A7D8-0D56BED46E06}" destId="{7FA1ED98-7CF9-4B24-A929-92F30B9C6504}" srcOrd="1" destOrd="0" parTransId="{605B5A25-1C81-47FE-994C-D04DF4555E31}" sibTransId="{B47B3431-7C92-461D-9BA4-36F1A6EB1312}"/>
    <dgm:cxn modelId="{FF268010-AFBD-40C3-BF3C-0168B3B3F128}" srcId="{7860474E-D242-4209-8733-92FEF86AE6B5}" destId="{AC58E888-BD57-4225-A7D8-0D56BED46E06}" srcOrd="0" destOrd="0" parTransId="{A29FDC39-5EE5-44BC-ACCD-0A4C0A4E9654}" sibTransId="{97CD66CE-CB10-411F-AFDC-A31D13EC171D}"/>
    <dgm:cxn modelId="{870019B7-53D1-446F-8A80-21B928EB7999}" srcId="{AC58E888-BD57-4225-A7D8-0D56BED46E06}" destId="{9B66B3E3-9AC3-42A5-9F4E-48FB2E7906D4}" srcOrd="0" destOrd="0" parTransId="{043B8AF7-EE3A-4430-8EDC-F38EC34E3307}" sibTransId="{C293270B-2065-4C1F-B2FE-7696AC9394B3}"/>
    <dgm:cxn modelId="{EF818C7C-8D42-49FD-8E5D-F21E33047843}" type="presOf" srcId="{7FA1ED98-7CF9-4B24-A929-92F30B9C6504}" destId="{3A524BDB-BA9B-4CA4-B328-39912A030489}" srcOrd="0" destOrd="0" presId="urn:microsoft.com/office/officeart/2008/layout/PictureAccentList"/>
    <dgm:cxn modelId="{25628871-BD41-4D1C-A841-E29DAAAF9884}" type="presOf" srcId="{9B66B3E3-9AC3-42A5-9F4E-48FB2E7906D4}" destId="{E0922347-3BC1-42CE-A4A7-0BAA44E1B39D}" srcOrd="0" destOrd="0" presId="urn:microsoft.com/office/officeart/2008/layout/PictureAccentList"/>
    <dgm:cxn modelId="{2DDDAEE7-1E08-4D5B-BDB4-772D7BFFEEE8}" type="presOf" srcId="{AC58E888-BD57-4225-A7D8-0D56BED46E06}" destId="{9B5190FD-2FEE-4E18-96DF-5FCE855EB1F8}" srcOrd="0" destOrd="0" presId="urn:microsoft.com/office/officeart/2008/layout/PictureAccentList"/>
    <dgm:cxn modelId="{522F04BF-85FA-4803-AA3A-68E88AD7C8D0}" type="presOf" srcId="{7860474E-D242-4209-8733-92FEF86AE6B5}" destId="{4899111E-4593-46C3-B9C6-B0104827C0DA}" srcOrd="0" destOrd="0" presId="urn:microsoft.com/office/officeart/2008/layout/PictureAccentList"/>
    <dgm:cxn modelId="{D2B0B51D-B7B9-41A5-9092-FF6D4ABFE15A}" type="presParOf" srcId="{4899111E-4593-46C3-B9C6-B0104827C0DA}" destId="{EEB8B0FC-6474-465D-B7D0-FA037B98B85E}" srcOrd="0" destOrd="0" presId="urn:microsoft.com/office/officeart/2008/layout/PictureAccentList"/>
    <dgm:cxn modelId="{79E7DDBD-1092-447F-A565-019A34E9B341}" type="presParOf" srcId="{EEB8B0FC-6474-465D-B7D0-FA037B98B85E}" destId="{1152DBBB-1BB7-4B35-B3A2-3F7F49C7CAAD}" srcOrd="0" destOrd="0" presId="urn:microsoft.com/office/officeart/2008/layout/PictureAccentList"/>
    <dgm:cxn modelId="{02FEF7AA-1BCE-48F4-924E-49C11A89DD3B}" type="presParOf" srcId="{1152DBBB-1BB7-4B35-B3A2-3F7F49C7CAAD}" destId="{9B5190FD-2FEE-4E18-96DF-5FCE855EB1F8}" srcOrd="0" destOrd="0" presId="urn:microsoft.com/office/officeart/2008/layout/PictureAccentList"/>
    <dgm:cxn modelId="{5481AB60-E099-4A4F-B699-ECE7CE4E5725}" type="presParOf" srcId="{EEB8B0FC-6474-465D-B7D0-FA037B98B85E}" destId="{43FFDD33-CEF8-4D17-B583-6F264169D65B}" srcOrd="1" destOrd="0" presId="urn:microsoft.com/office/officeart/2008/layout/PictureAccentList"/>
    <dgm:cxn modelId="{B27F2D3D-4B4F-4090-A252-E52358B89ED8}" type="presParOf" srcId="{43FFDD33-CEF8-4D17-B583-6F264169D65B}" destId="{70AB1995-D5D9-4AAC-B03C-E6C9C2244902}" srcOrd="0" destOrd="0" presId="urn:microsoft.com/office/officeart/2008/layout/PictureAccentList"/>
    <dgm:cxn modelId="{790E7C80-EF44-4E53-B16E-C7099B77A8B7}" type="presParOf" srcId="{70AB1995-D5D9-4AAC-B03C-E6C9C2244902}" destId="{838478EF-21B4-4862-A972-E63117A35344}" srcOrd="0" destOrd="0" presId="urn:microsoft.com/office/officeart/2008/layout/PictureAccentList"/>
    <dgm:cxn modelId="{7C66DA85-BDBF-4DD2-A6F0-ABFF3A5C51D3}" type="presParOf" srcId="{70AB1995-D5D9-4AAC-B03C-E6C9C2244902}" destId="{E0922347-3BC1-42CE-A4A7-0BAA44E1B39D}" srcOrd="1" destOrd="0" presId="urn:microsoft.com/office/officeart/2008/layout/PictureAccentList"/>
    <dgm:cxn modelId="{E92D01E8-0048-4D6E-A3B4-B3D0772945E9}" type="presParOf" srcId="{43FFDD33-CEF8-4D17-B583-6F264169D65B}" destId="{EB06F6A8-5671-4383-B078-BA985124707B}" srcOrd="1" destOrd="0" presId="urn:microsoft.com/office/officeart/2008/layout/PictureAccentList"/>
    <dgm:cxn modelId="{104CC46C-3E42-4A98-A603-00B3F7DC47CE}" type="presParOf" srcId="{EB06F6A8-5671-4383-B078-BA985124707B}" destId="{DA8A8B1D-821D-4FD6-B10A-3FCE5FFA337D}" srcOrd="0" destOrd="0" presId="urn:microsoft.com/office/officeart/2008/layout/PictureAccentList"/>
    <dgm:cxn modelId="{DC00C26A-9E5A-445D-B023-3B7E0E9DF20C}" type="presParOf" srcId="{EB06F6A8-5671-4383-B078-BA985124707B}" destId="{3A524BDB-BA9B-4CA4-B328-39912A03048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48AB8-20F7-41D4-8B4C-0DEABCFF40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6110DD-8FE7-4B17-9FD1-4C0FB7CEA7B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การกำหนดหลักเกณฑ์การประเมินผลการปฏิบัติงาน  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4AC93F6-42DB-4322-9611-1D4306E5258A}" type="par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9CF382F-9833-4267-91D9-18C1FAD5BB33}" type="sib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FFE51510-C6E2-4AA1-B6AD-57F22024FA31}">
      <dgm:prSet phldrT="[ข้อความ]" custT="1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   หลักเกณฑ์การให้คุณให้โทษและการสร้างขวัญกำลังใจ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40E57E81-B371-4CAD-BF96-FF52007D7462}" type="par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0E997EB-AB0A-456D-A260-F9A557A0BBBA}" type="sib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DC70D4F-3B10-4579-8E26-057C116CDD6F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การกำหนดหลักเกณฑ์การคัดเลือกบุคลากรเพื่อให้สิทธิประโยชน์ต่าง 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DCC8BAF-6A23-4514-BC2B-9B0E8D046101}" type="par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5715122B-0A6B-4C91-BA26-693CA4575E3C}" type="sib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27EED7E4-59C8-40F9-B863-6F2565B0FDE1}">
      <dgm:prSet phldrT="[ข้อความ]" custT="1"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หลักเกณฑ์การสรรหาและคัดเลือกบุคลากร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DE206A5E-0E9B-4FC6-830D-1F0559EA66F6}" type="parTrans" cxnId="{EE45D8D4-71CB-4557-A18C-27C81A1DC028}">
      <dgm:prSet/>
      <dgm:spPr/>
      <dgm:t>
        <a:bodyPr/>
        <a:lstStyle/>
        <a:p>
          <a:endParaRPr lang="th-TH"/>
        </a:p>
      </dgm:t>
    </dgm:pt>
    <dgm:pt modelId="{7DD5C168-A934-442D-B1B3-05B206429E00}" type="sibTrans" cxnId="{EE45D8D4-71CB-4557-A18C-27C81A1DC028}">
      <dgm:prSet/>
      <dgm:spPr/>
      <dgm:t>
        <a:bodyPr/>
        <a:lstStyle/>
        <a:p>
          <a:endParaRPr lang="th-TH"/>
        </a:p>
      </dgm:t>
    </dgm:pt>
    <dgm:pt modelId="{CB93AC00-B934-4FB8-A4A5-2EC512C9275D}">
      <dgm:prSet phldrT="[ข้อความ]" custT="1"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หลักเกณฑ์การพัฒนาบุคลากร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45A8BDB6-1FAB-4A92-96AF-818ACD737F19}" type="parTrans" cxnId="{19D2A375-84A1-49E9-91F7-4D557B80E800}">
      <dgm:prSet/>
      <dgm:spPr/>
      <dgm:t>
        <a:bodyPr/>
        <a:lstStyle/>
        <a:p>
          <a:endParaRPr lang="th-TH"/>
        </a:p>
      </dgm:t>
    </dgm:pt>
    <dgm:pt modelId="{FD0B8CAA-C046-4925-A5F5-9D589270AE58}" type="sibTrans" cxnId="{19D2A375-84A1-49E9-91F7-4D557B80E800}">
      <dgm:prSet/>
      <dgm:spPr/>
      <dgm:t>
        <a:bodyPr/>
        <a:lstStyle/>
        <a:p>
          <a:endParaRPr lang="th-TH"/>
        </a:p>
      </dgm:t>
    </dgm:pt>
    <dgm:pt modelId="{60C47710-A39B-4480-BDA8-E6AD8B865B34}" type="pres">
      <dgm:prSet presAssocID="{DD348AB8-20F7-41D4-8B4C-0DEABCFF40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58DF0-FECC-4F3F-9FBA-36F03ACA77E9}" type="pres">
      <dgm:prSet presAssocID="{EF6110DD-8FE7-4B17-9FD1-4C0FB7CEA7BA}" presName="comp" presStyleCnt="0"/>
      <dgm:spPr/>
    </dgm:pt>
    <dgm:pt modelId="{2C741B08-B695-42F5-9D0C-20367AFD4EC9}" type="pres">
      <dgm:prSet presAssocID="{EF6110DD-8FE7-4B17-9FD1-4C0FB7CEA7BA}" presName="box" presStyleLbl="node1" presStyleIdx="0" presStyleCnt="2"/>
      <dgm:spPr/>
      <dgm:t>
        <a:bodyPr/>
        <a:lstStyle/>
        <a:p>
          <a:endParaRPr lang="th-TH"/>
        </a:p>
      </dgm:t>
    </dgm:pt>
    <dgm:pt modelId="{7354DE71-5B6F-4640-84A6-89B4711EC87C}" type="pres">
      <dgm:prSet presAssocID="{EF6110DD-8FE7-4B17-9FD1-4C0FB7CEA7BA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B5E059-C0EF-40BB-A3B0-C59DBDB3ED4B}" type="pres">
      <dgm:prSet presAssocID="{EF6110DD-8FE7-4B17-9FD1-4C0FB7CEA7B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BD4FD3-1DE5-4986-9E5F-E6D655C6E95C}" type="pres">
      <dgm:prSet presAssocID="{A9CF382F-9833-4267-91D9-18C1FAD5BB33}" presName="spacer" presStyleCnt="0"/>
      <dgm:spPr/>
    </dgm:pt>
    <dgm:pt modelId="{AAD1687A-13B6-42A0-83A5-41F3CF1CC98C}" type="pres">
      <dgm:prSet presAssocID="{3DC70D4F-3B10-4579-8E26-057C116CDD6F}" presName="comp" presStyleCnt="0"/>
      <dgm:spPr/>
    </dgm:pt>
    <dgm:pt modelId="{E9D673C1-9BAD-448C-9E58-D0FC085C6AA6}" type="pres">
      <dgm:prSet presAssocID="{3DC70D4F-3B10-4579-8E26-057C116CDD6F}" presName="box" presStyleLbl="node1" presStyleIdx="1" presStyleCnt="2" custLinFactNeighborX="-1380" custLinFactNeighborY="-466"/>
      <dgm:spPr/>
      <dgm:t>
        <a:bodyPr/>
        <a:lstStyle/>
        <a:p>
          <a:endParaRPr lang="th-TH"/>
        </a:p>
      </dgm:t>
    </dgm:pt>
    <dgm:pt modelId="{8B549378-755E-429F-A5A6-161E2A5ABC6D}" type="pres">
      <dgm:prSet presAssocID="{3DC70D4F-3B10-4579-8E26-057C116CDD6F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BD1C231D-C5A7-4FE4-AD1C-C9EA5EFBD493}" type="pres">
      <dgm:prSet presAssocID="{3DC70D4F-3B10-4579-8E26-057C116CDD6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9D2A375-84A1-49E9-91F7-4D557B80E800}" srcId="{3DC70D4F-3B10-4579-8E26-057C116CDD6F}" destId="{CB93AC00-B934-4FB8-A4A5-2EC512C9275D}" srcOrd="2" destOrd="0" parTransId="{45A8BDB6-1FAB-4A92-96AF-818ACD737F19}" sibTransId="{FD0B8CAA-C046-4925-A5F5-9D589270AE58}"/>
    <dgm:cxn modelId="{6EB91C44-E044-42B0-917E-BFF176D636F2}" type="presOf" srcId="{CB93AC00-B934-4FB8-A4A5-2EC512C9275D}" destId="{E9D673C1-9BAD-448C-9E58-D0FC085C6AA6}" srcOrd="0" destOrd="3" presId="urn:microsoft.com/office/officeart/2005/8/layout/vList4"/>
    <dgm:cxn modelId="{EE45D8D4-71CB-4557-A18C-27C81A1DC028}" srcId="{3DC70D4F-3B10-4579-8E26-057C116CDD6F}" destId="{27EED7E4-59C8-40F9-B863-6F2565B0FDE1}" srcOrd="1" destOrd="0" parTransId="{DE206A5E-0E9B-4FC6-830D-1F0559EA66F6}" sibTransId="{7DD5C168-A934-442D-B1B3-05B206429E00}"/>
    <dgm:cxn modelId="{36768234-DC17-49DC-86B3-249FCFB02258}" type="presOf" srcId="{3DC70D4F-3B10-4579-8E26-057C116CDD6F}" destId="{BD1C231D-C5A7-4FE4-AD1C-C9EA5EFBD493}" srcOrd="1" destOrd="0" presId="urn:microsoft.com/office/officeart/2005/8/layout/vList4"/>
    <dgm:cxn modelId="{9FFA928B-6E80-43B7-AE63-F598E5ACB92F}" type="presOf" srcId="{DD348AB8-20F7-41D4-8B4C-0DEABCFF4042}" destId="{60C47710-A39B-4480-BDA8-E6AD8B865B34}" srcOrd="0" destOrd="0" presId="urn:microsoft.com/office/officeart/2005/8/layout/vList4"/>
    <dgm:cxn modelId="{E3E0CEB3-BE94-480F-A449-B0F27F7B617D}" srcId="{DD348AB8-20F7-41D4-8B4C-0DEABCFF4042}" destId="{EF6110DD-8FE7-4B17-9FD1-4C0FB7CEA7BA}" srcOrd="0" destOrd="0" parTransId="{54AC93F6-42DB-4322-9611-1D4306E5258A}" sibTransId="{A9CF382F-9833-4267-91D9-18C1FAD5BB33}"/>
    <dgm:cxn modelId="{59C4444A-EA82-481A-A73D-7A3B94684914}" type="presOf" srcId="{27EED7E4-59C8-40F9-B863-6F2565B0FDE1}" destId="{E9D673C1-9BAD-448C-9E58-D0FC085C6AA6}" srcOrd="0" destOrd="2" presId="urn:microsoft.com/office/officeart/2005/8/layout/vList4"/>
    <dgm:cxn modelId="{73178370-3F3A-43C6-BA64-97FAFA46EEF0}" type="presOf" srcId="{FFE51510-C6E2-4AA1-B6AD-57F22024FA31}" destId="{BD1C231D-C5A7-4FE4-AD1C-C9EA5EFBD493}" srcOrd="1" destOrd="1" presId="urn:microsoft.com/office/officeart/2005/8/layout/vList4"/>
    <dgm:cxn modelId="{0274BAC5-4A8F-4CB3-BA21-46CC4F9BEE35}" srcId="{DD348AB8-20F7-41D4-8B4C-0DEABCFF4042}" destId="{3DC70D4F-3B10-4579-8E26-057C116CDD6F}" srcOrd="1" destOrd="0" parTransId="{CDCC8BAF-6A23-4514-BC2B-9B0E8D046101}" sibTransId="{5715122B-0A6B-4C91-BA26-693CA4575E3C}"/>
    <dgm:cxn modelId="{ED516B7D-11C7-4F5A-B7ED-51C6405FB366}" type="presOf" srcId="{3DC70D4F-3B10-4579-8E26-057C116CDD6F}" destId="{E9D673C1-9BAD-448C-9E58-D0FC085C6AA6}" srcOrd="0" destOrd="0" presId="urn:microsoft.com/office/officeart/2005/8/layout/vList4"/>
    <dgm:cxn modelId="{25FEA5BB-8908-4448-BAD7-19A180C4361E}" type="presOf" srcId="{27EED7E4-59C8-40F9-B863-6F2565B0FDE1}" destId="{BD1C231D-C5A7-4FE4-AD1C-C9EA5EFBD493}" srcOrd="1" destOrd="2" presId="urn:microsoft.com/office/officeart/2005/8/layout/vList4"/>
    <dgm:cxn modelId="{9D9CA450-AF47-40AC-9EE0-5EB44A6A2C32}" type="presOf" srcId="{EF6110DD-8FE7-4B17-9FD1-4C0FB7CEA7BA}" destId="{6CB5E059-C0EF-40BB-A3B0-C59DBDB3ED4B}" srcOrd="1" destOrd="0" presId="urn:microsoft.com/office/officeart/2005/8/layout/vList4"/>
    <dgm:cxn modelId="{8FF9590D-F441-46FD-84D4-8B2CD98D78F2}" type="presOf" srcId="{CB93AC00-B934-4FB8-A4A5-2EC512C9275D}" destId="{BD1C231D-C5A7-4FE4-AD1C-C9EA5EFBD493}" srcOrd="1" destOrd="3" presId="urn:microsoft.com/office/officeart/2005/8/layout/vList4"/>
    <dgm:cxn modelId="{197E98A4-492F-44BC-9180-D988FE310357}" type="presOf" srcId="{FFE51510-C6E2-4AA1-B6AD-57F22024FA31}" destId="{E9D673C1-9BAD-448C-9E58-D0FC085C6AA6}" srcOrd="0" destOrd="1" presId="urn:microsoft.com/office/officeart/2005/8/layout/vList4"/>
    <dgm:cxn modelId="{2CB48516-65A7-4F2F-AE35-4891490CC150}" srcId="{3DC70D4F-3B10-4579-8E26-057C116CDD6F}" destId="{FFE51510-C6E2-4AA1-B6AD-57F22024FA31}" srcOrd="0" destOrd="0" parTransId="{40E57E81-B371-4CAD-BF96-FF52007D7462}" sibTransId="{A0E997EB-AB0A-456D-A260-F9A557A0BBBA}"/>
    <dgm:cxn modelId="{773B72A8-A840-45AA-A5A7-65F3EBCA98BD}" type="presOf" srcId="{EF6110DD-8FE7-4B17-9FD1-4C0FB7CEA7BA}" destId="{2C741B08-B695-42F5-9D0C-20367AFD4EC9}" srcOrd="0" destOrd="0" presId="urn:microsoft.com/office/officeart/2005/8/layout/vList4"/>
    <dgm:cxn modelId="{2355EBB6-C680-4B24-B357-52E63D6814A4}" type="presParOf" srcId="{60C47710-A39B-4480-BDA8-E6AD8B865B34}" destId="{F2358DF0-FECC-4F3F-9FBA-36F03ACA77E9}" srcOrd="0" destOrd="0" presId="urn:microsoft.com/office/officeart/2005/8/layout/vList4"/>
    <dgm:cxn modelId="{64CBF05E-5D68-497A-887F-42648AED318B}" type="presParOf" srcId="{F2358DF0-FECC-4F3F-9FBA-36F03ACA77E9}" destId="{2C741B08-B695-42F5-9D0C-20367AFD4EC9}" srcOrd="0" destOrd="0" presId="urn:microsoft.com/office/officeart/2005/8/layout/vList4"/>
    <dgm:cxn modelId="{560DD265-C0AC-4AD3-8128-48624C912151}" type="presParOf" srcId="{F2358DF0-FECC-4F3F-9FBA-36F03ACA77E9}" destId="{7354DE71-5B6F-4640-84A6-89B4711EC87C}" srcOrd="1" destOrd="0" presId="urn:microsoft.com/office/officeart/2005/8/layout/vList4"/>
    <dgm:cxn modelId="{B9B44B2D-E20B-479E-A8B5-A2E26E52F10A}" type="presParOf" srcId="{F2358DF0-FECC-4F3F-9FBA-36F03ACA77E9}" destId="{6CB5E059-C0EF-40BB-A3B0-C59DBDB3ED4B}" srcOrd="2" destOrd="0" presId="urn:microsoft.com/office/officeart/2005/8/layout/vList4"/>
    <dgm:cxn modelId="{DEFFAFB9-E8BE-4186-9F79-13E859469252}" type="presParOf" srcId="{60C47710-A39B-4480-BDA8-E6AD8B865B34}" destId="{BFBD4FD3-1DE5-4986-9E5F-E6D655C6E95C}" srcOrd="1" destOrd="0" presId="urn:microsoft.com/office/officeart/2005/8/layout/vList4"/>
    <dgm:cxn modelId="{E75DE831-499F-4F74-A06C-88281E818324}" type="presParOf" srcId="{60C47710-A39B-4480-BDA8-E6AD8B865B34}" destId="{AAD1687A-13B6-42A0-83A5-41F3CF1CC98C}" srcOrd="2" destOrd="0" presId="urn:microsoft.com/office/officeart/2005/8/layout/vList4"/>
    <dgm:cxn modelId="{1D5A955B-23A4-49D0-AB89-B5DFD284C30E}" type="presParOf" srcId="{AAD1687A-13B6-42A0-83A5-41F3CF1CC98C}" destId="{E9D673C1-9BAD-448C-9E58-D0FC085C6AA6}" srcOrd="0" destOrd="0" presId="urn:microsoft.com/office/officeart/2005/8/layout/vList4"/>
    <dgm:cxn modelId="{C8899B6C-81B0-45A0-A69E-2A3A8ACB0F30}" type="presParOf" srcId="{AAD1687A-13B6-42A0-83A5-41F3CF1CC98C}" destId="{8B549378-755E-429F-A5A6-161E2A5ABC6D}" srcOrd="1" destOrd="0" presId="urn:microsoft.com/office/officeart/2005/8/layout/vList4"/>
    <dgm:cxn modelId="{0432D674-1861-413C-95F6-F0F32BF0C8FF}" type="presParOf" srcId="{AAD1687A-13B6-42A0-83A5-41F3CF1CC98C}" destId="{BD1C231D-C5A7-4FE4-AD1C-C9EA5EFBD4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60474E-D242-4209-8733-92FEF86AE6B5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C58E888-BD57-4225-A7D8-0D56BED46E06}">
      <dgm:prSet phldrT="[ข้อความ]" custT="1"/>
      <dgm:spPr/>
      <dgm:t>
        <a:bodyPr/>
        <a:lstStyle/>
        <a:p>
          <a:r>
            <a:rPr lang="th-TH" sz="2800" dirty="0" smtClean="0">
              <a:latin typeface="TH SarabunIT๙" pitchFamily="34" charset="-34"/>
              <a:cs typeface="TH SarabunIT๙" pitchFamily="34" charset="-34"/>
            </a:rPr>
            <a:t>การเผยแพร่ข้อมูลข่าวสารด้านการเงิน การคลัง พัสดุ และทรัพย์สินของเทศบาล และการรับเรื่องร้องเรียนเกี่ยวกับการเงิน การคลัง</a:t>
          </a:r>
          <a:endParaRPr lang="th-TH" sz="2800" dirty="0">
            <a:latin typeface="TH SarabunIT๙" pitchFamily="34" charset="-34"/>
            <a:cs typeface="TH SarabunIT๙" pitchFamily="34" charset="-34"/>
          </a:endParaRPr>
        </a:p>
      </dgm:t>
    </dgm:pt>
    <dgm:pt modelId="{A29FDC39-5EE5-44BC-ACCD-0A4C0A4E9654}" type="parTrans" cxnId="{FF268010-AFBD-40C3-BF3C-0168B3B3F128}">
      <dgm:prSet/>
      <dgm:spPr/>
      <dgm:t>
        <a:bodyPr/>
        <a:lstStyle/>
        <a:p>
          <a:endParaRPr lang="th-TH"/>
        </a:p>
      </dgm:t>
    </dgm:pt>
    <dgm:pt modelId="{97CD66CE-CB10-411F-AFDC-A31D13EC171D}" type="sibTrans" cxnId="{FF268010-AFBD-40C3-BF3C-0168B3B3F128}">
      <dgm:prSet/>
      <dgm:spPr/>
      <dgm:t>
        <a:bodyPr/>
        <a:lstStyle/>
        <a:p>
          <a:endParaRPr lang="th-TH"/>
        </a:p>
      </dgm:t>
    </dgm:pt>
    <dgm:pt modelId="{7FA1ED98-7CF9-4B24-A929-92F30B9C6504}">
      <dgm:prSet/>
      <dgm:spPr/>
      <dgm:t>
        <a:bodyPr/>
        <a:lstStyle/>
        <a:p>
          <a:r>
            <a:rPr lang="th-TH" dirty="0" smtClean="0">
              <a:latin typeface="TH SarabunIT๙" pitchFamily="34" charset="-34"/>
              <a:cs typeface="TH SarabunIT๙" pitchFamily="34" charset="-34"/>
            </a:rPr>
            <a:t>การรับเรื่อร้องเรียน เกี่ยวกับการเงิน การคลัง และการใช้ทรัพย์สิน</a:t>
          </a:r>
          <a:endParaRPr lang="th-TH" dirty="0">
            <a:latin typeface="TH SarabunIT๙" pitchFamily="34" charset="-34"/>
            <a:cs typeface="TH SarabunIT๙" pitchFamily="34" charset="-34"/>
          </a:endParaRPr>
        </a:p>
      </dgm:t>
    </dgm:pt>
    <dgm:pt modelId="{B47B3431-7C92-461D-9BA4-36F1A6EB1312}" type="sibTrans" cxnId="{2528D6C9-4A95-4AB3-A864-2A5F55691C12}">
      <dgm:prSet/>
      <dgm:spPr/>
      <dgm:t>
        <a:bodyPr/>
        <a:lstStyle/>
        <a:p>
          <a:endParaRPr lang="th-TH"/>
        </a:p>
      </dgm:t>
    </dgm:pt>
    <dgm:pt modelId="{605B5A25-1C81-47FE-994C-D04DF4555E31}" type="parTrans" cxnId="{2528D6C9-4A95-4AB3-A864-2A5F55691C12}">
      <dgm:prSet/>
      <dgm:spPr/>
      <dgm:t>
        <a:bodyPr/>
        <a:lstStyle/>
        <a:p>
          <a:endParaRPr lang="th-TH"/>
        </a:p>
      </dgm:t>
    </dgm:pt>
    <dgm:pt modelId="{9B66B3E3-9AC3-42A5-9F4E-48FB2E7906D4}">
      <dgm:prSet phldrT="[ข้อความ]"/>
      <dgm:spPr/>
      <dgm:t>
        <a:bodyPr/>
        <a:lstStyle/>
        <a:p>
          <a:r>
            <a:rPr lang="th-TH" dirty="0" smtClean="0">
              <a:latin typeface="TH SarabunIT๙" pitchFamily="34" charset="-34"/>
              <a:cs typeface="TH SarabunIT๙" pitchFamily="34" charset="-34"/>
            </a:rPr>
            <a:t>การจัดทำแนวทางปฏิบัติ เกี่ยวกับการใช้ทรัพย์สินของราชการ            ที่ถูกต้อง</a:t>
          </a:r>
          <a:endParaRPr lang="th-TH" dirty="0">
            <a:latin typeface="TH SarabunIT๙" pitchFamily="34" charset="-34"/>
            <a:cs typeface="TH SarabunIT๙" pitchFamily="34" charset="-34"/>
          </a:endParaRPr>
        </a:p>
      </dgm:t>
    </dgm:pt>
    <dgm:pt modelId="{C293270B-2065-4C1F-B2FE-7696AC9394B3}" type="sibTrans" cxnId="{870019B7-53D1-446F-8A80-21B928EB7999}">
      <dgm:prSet/>
      <dgm:spPr/>
      <dgm:t>
        <a:bodyPr/>
        <a:lstStyle/>
        <a:p>
          <a:endParaRPr lang="th-TH"/>
        </a:p>
      </dgm:t>
    </dgm:pt>
    <dgm:pt modelId="{043B8AF7-EE3A-4430-8EDC-F38EC34E3307}" type="parTrans" cxnId="{870019B7-53D1-446F-8A80-21B928EB7999}">
      <dgm:prSet/>
      <dgm:spPr/>
      <dgm:t>
        <a:bodyPr/>
        <a:lstStyle/>
        <a:p>
          <a:endParaRPr lang="th-TH"/>
        </a:p>
      </dgm:t>
    </dgm:pt>
    <dgm:pt modelId="{4899111E-4593-46C3-B9C6-B0104827C0DA}" type="pres">
      <dgm:prSet presAssocID="{7860474E-D242-4209-8733-92FEF86AE6B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EEB8B0FC-6474-465D-B7D0-FA037B98B85E}" type="pres">
      <dgm:prSet presAssocID="{AC58E888-BD57-4225-A7D8-0D56BED46E06}" presName="root" presStyleCnt="0">
        <dgm:presLayoutVars>
          <dgm:chMax/>
          <dgm:chPref val="4"/>
        </dgm:presLayoutVars>
      </dgm:prSet>
      <dgm:spPr/>
    </dgm:pt>
    <dgm:pt modelId="{1152DBBB-1BB7-4B35-B3A2-3F7F49C7CAAD}" type="pres">
      <dgm:prSet presAssocID="{AC58E888-BD57-4225-A7D8-0D56BED46E06}" presName="rootComposite" presStyleCnt="0">
        <dgm:presLayoutVars/>
      </dgm:prSet>
      <dgm:spPr/>
    </dgm:pt>
    <dgm:pt modelId="{9B5190FD-2FEE-4E18-96DF-5FCE855EB1F8}" type="pres">
      <dgm:prSet presAssocID="{AC58E888-BD57-4225-A7D8-0D56BED46E0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43FFDD33-CEF8-4D17-B583-6F264169D65B}" type="pres">
      <dgm:prSet presAssocID="{AC58E888-BD57-4225-A7D8-0D56BED46E06}" presName="childShape" presStyleCnt="0">
        <dgm:presLayoutVars>
          <dgm:chMax val="0"/>
          <dgm:chPref val="0"/>
        </dgm:presLayoutVars>
      </dgm:prSet>
      <dgm:spPr/>
    </dgm:pt>
    <dgm:pt modelId="{70AB1995-D5D9-4AAC-B03C-E6C9C2244902}" type="pres">
      <dgm:prSet presAssocID="{9B66B3E3-9AC3-42A5-9F4E-48FB2E7906D4}" presName="childComposite" presStyleCnt="0">
        <dgm:presLayoutVars>
          <dgm:chMax val="0"/>
          <dgm:chPref val="0"/>
        </dgm:presLayoutVars>
      </dgm:prSet>
      <dgm:spPr/>
    </dgm:pt>
    <dgm:pt modelId="{838478EF-21B4-4862-A972-E63117A35344}" type="pres">
      <dgm:prSet presAssocID="{9B66B3E3-9AC3-42A5-9F4E-48FB2E7906D4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E0922347-3BC1-42CE-A4A7-0BAA44E1B39D}" type="pres">
      <dgm:prSet presAssocID="{9B66B3E3-9AC3-42A5-9F4E-48FB2E7906D4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06F6A8-5671-4383-B078-BA985124707B}" type="pres">
      <dgm:prSet presAssocID="{7FA1ED98-7CF9-4B24-A929-92F30B9C6504}" presName="childComposite" presStyleCnt="0">
        <dgm:presLayoutVars>
          <dgm:chMax val="0"/>
          <dgm:chPref val="0"/>
        </dgm:presLayoutVars>
      </dgm:prSet>
      <dgm:spPr/>
    </dgm:pt>
    <dgm:pt modelId="{DA8A8B1D-821D-4FD6-B10A-3FCE5FFA337D}" type="pres">
      <dgm:prSet presAssocID="{7FA1ED98-7CF9-4B24-A929-92F30B9C6504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3A524BDB-BA9B-4CA4-B328-39912A030489}" type="pres">
      <dgm:prSet presAssocID="{7FA1ED98-7CF9-4B24-A929-92F30B9C6504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21A96CD-4B17-4ECE-BA86-CFBCE3319B1D}" type="presOf" srcId="{7860474E-D242-4209-8733-92FEF86AE6B5}" destId="{4899111E-4593-46C3-B9C6-B0104827C0DA}" srcOrd="0" destOrd="0" presId="urn:microsoft.com/office/officeart/2008/layout/PictureAccentList"/>
    <dgm:cxn modelId="{564C117E-16A5-470B-B8D1-C4B55588B89B}" type="presOf" srcId="{9B66B3E3-9AC3-42A5-9F4E-48FB2E7906D4}" destId="{E0922347-3BC1-42CE-A4A7-0BAA44E1B39D}" srcOrd="0" destOrd="0" presId="urn:microsoft.com/office/officeart/2008/layout/PictureAccentList"/>
    <dgm:cxn modelId="{462F7391-6D78-4483-83CF-989633CC446A}" type="presOf" srcId="{7FA1ED98-7CF9-4B24-A929-92F30B9C6504}" destId="{3A524BDB-BA9B-4CA4-B328-39912A030489}" srcOrd="0" destOrd="0" presId="urn:microsoft.com/office/officeart/2008/layout/PictureAccentList"/>
    <dgm:cxn modelId="{FF268010-AFBD-40C3-BF3C-0168B3B3F128}" srcId="{7860474E-D242-4209-8733-92FEF86AE6B5}" destId="{AC58E888-BD57-4225-A7D8-0D56BED46E06}" srcOrd="0" destOrd="0" parTransId="{A29FDC39-5EE5-44BC-ACCD-0A4C0A4E9654}" sibTransId="{97CD66CE-CB10-411F-AFDC-A31D13EC171D}"/>
    <dgm:cxn modelId="{2528D6C9-4A95-4AB3-A864-2A5F55691C12}" srcId="{AC58E888-BD57-4225-A7D8-0D56BED46E06}" destId="{7FA1ED98-7CF9-4B24-A929-92F30B9C6504}" srcOrd="1" destOrd="0" parTransId="{605B5A25-1C81-47FE-994C-D04DF4555E31}" sibTransId="{B47B3431-7C92-461D-9BA4-36F1A6EB1312}"/>
    <dgm:cxn modelId="{283775C3-11FA-4216-82A2-CE888D392AF8}" type="presOf" srcId="{AC58E888-BD57-4225-A7D8-0D56BED46E06}" destId="{9B5190FD-2FEE-4E18-96DF-5FCE855EB1F8}" srcOrd="0" destOrd="0" presId="urn:microsoft.com/office/officeart/2008/layout/PictureAccentList"/>
    <dgm:cxn modelId="{870019B7-53D1-446F-8A80-21B928EB7999}" srcId="{AC58E888-BD57-4225-A7D8-0D56BED46E06}" destId="{9B66B3E3-9AC3-42A5-9F4E-48FB2E7906D4}" srcOrd="0" destOrd="0" parTransId="{043B8AF7-EE3A-4430-8EDC-F38EC34E3307}" sibTransId="{C293270B-2065-4C1F-B2FE-7696AC9394B3}"/>
    <dgm:cxn modelId="{6D008927-97D8-4D61-8ECE-8B1945E74A3E}" type="presParOf" srcId="{4899111E-4593-46C3-B9C6-B0104827C0DA}" destId="{EEB8B0FC-6474-465D-B7D0-FA037B98B85E}" srcOrd="0" destOrd="0" presId="urn:microsoft.com/office/officeart/2008/layout/PictureAccentList"/>
    <dgm:cxn modelId="{4C5CC746-B3D2-48C9-9986-24AD20A23FE9}" type="presParOf" srcId="{EEB8B0FC-6474-465D-B7D0-FA037B98B85E}" destId="{1152DBBB-1BB7-4B35-B3A2-3F7F49C7CAAD}" srcOrd="0" destOrd="0" presId="urn:microsoft.com/office/officeart/2008/layout/PictureAccentList"/>
    <dgm:cxn modelId="{7B5574AD-FD79-45D9-AAD3-83D563891E02}" type="presParOf" srcId="{1152DBBB-1BB7-4B35-B3A2-3F7F49C7CAAD}" destId="{9B5190FD-2FEE-4E18-96DF-5FCE855EB1F8}" srcOrd="0" destOrd="0" presId="urn:microsoft.com/office/officeart/2008/layout/PictureAccentList"/>
    <dgm:cxn modelId="{322FC7E3-4E90-4F4C-8C93-B0608563E5D8}" type="presParOf" srcId="{EEB8B0FC-6474-465D-B7D0-FA037B98B85E}" destId="{43FFDD33-CEF8-4D17-B583-6F264169D65B}" srcOrd="1" destOrd="0" presId="urn:microsoft.com/office/officeart/2008/layout/PictureAccentList"/>
    <dgm:cxn modelId="{A602EDB2-2B41-4AD5-8B73-77511082DE4F}" type="presParOf" srcId="{43FFDD33-CEF8-4D17-B583-6F264169D65B}" destId="{70AB1995-D5D9-4AAC-B03C-E6C9C2244902}" srcOrd="0" destOrd="0" presId="urn:microsoft.com/office/officeart/2008/layout/PictureAccentList"/>
    <dgm:cxn modelId="{686A416A-15C5-4D17-98A3-A341A11443F0}" type="presParOf" srcId="{70AB1995-D5D9-4AAC-B03C-E6C9C2244902}" destId="{838478EF-21B4-4862-A972-E63117A35344}" srcOrd="0" destOrd="0" presId="urn:microsoft.com/office/officeart/2008/layout/PictureAccentList"/>
    <dgm:cxn modelId="{51A8897C-93E5-4BB6-B29A-69D948E015E8}" type="presParOf" srcId="{70AB1995-D5D9-4AAC-B03C-E6C9C2244902}" destId="{E0922347-3BC1-42CE-A4A7-0BAA44E1B39D}" srcOrd="1" destOrd="0" presId="urn:microsoft.com/office/officeart/2008/layout/PictureAccentList"/>
    <dgm:cxn modelId="{50EA9A7C-DF8D-479B-8AB3-947363D4FD3D}" type="presParOf" srcId="{43FFDD33-CEF8-4D17-B583-6F264169D65B}" destId="{EB06F6A8-5671-4383-B078-BA985124707B}" srcOrd="1" destOrd="0" presId="urn:microsoft.com/office/officeart/2008/layout/PictureAccentList"/>
    <dgm:cxn modelId="{92AC6C80-DBBA-4A33-8B77-B22AED181CD8}" type="presParOf" srcId="{EB06F6A8-5671-4383-B078-BA985124707B}" destId="{DA8A8B1D-821D-4FD6-B10A-3FCE5FFA337D}" srcOrd="0" destOrd="0" presId="urn:microsoft.com/office/officeart/2008/layout/PictureAccentList"/>
    <dgm:cxn modelId="{1BF5F0D6-3B42-4BE7-BBE5-7117DC12B62F}" type="presParOf" srcId="{EB06F6A8-5671-4383-B078-BA985124707B}" destId="{3A524BDB-BA9B-4CA4-B328-39912A03048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348AB8-20F7-41D4-8B4C-0DEABCFF40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6110DD-8FE7-4B17-9FD1-4C0FB7CEA7B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การแสดงเจตจำนงทางการเมืองในการต่อต้านการทุจริตของผู้บริหาร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4AC93F6-42DB-4322-9611-1D4306E5258A}" type="par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9CF382F-9833-4267-91D9-18C1FAD5BB33}" type="sib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FFE51510-C6E2-4AA1-B6AD-57F22024FA31}">
      <dgm:prSet phldrT="[ข้อความ]" custT="1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การติดป้ายประชาสัมพันธ์กรณีพบเห็นการทุจริต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40E57E81-B371-4CAD-BF96-FF52007D7462}" type="par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0E997EB-AB0A-456D-A260-F9A557A0BBBA}" type="sib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DC70D4F-3B10-4579-8E26-057C116CDD6F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การจัดทำแผนปฏิบัติการป้องกันและปราบปรามการทุจริต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DCC8BAF-6A23-4514-BC2B-9B0E8D046101}" type="par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5715122B-0A6B-4C91-BA26-693CA4575E3C}" type="sib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89D3A580-DC2E-4487-8CF6-AA19BB2FE3BB}">
      <dgm:prSet phldrT="[ข้อความ]" custT="1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การจัดทำรายงานการควบคุมภายในและติดตามประเมินผลการควบคุมภายใน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D1533DD5-B4EB-4460-B5B3-7DACBEA68DF5}" type="parTrans" cxnId="{A85F9517-0E03-442D-A47A-984A7708E2DA}">
      <dgm:prSet/>
      <dgm:spPr/>
      <dgm:t>
        <a:bodyPr/>
        <a:lstStyle/>
        <a:p>
          <a:endParaRPr lang="th-TH"/>
        </a:p>
      </dgm:t>
    </dgm:pt>
    <dgm:pt modelId="{9DABC6C1-7C0C-420F-A989-8EDC10DD3AE0}" type="sibTrans" cxnId="{A85F9517-0E03-442D-A47A-984A7708E2DA}">
      <dgm:prSet/>
      <dgm:spPr/>
      <dgm:t>
        <a:bodyPr/>
        <a:lstStyle/>
        <a:p>
          <a:endParaRPr lang="th-TH"/>
        </a:p>
      </dgm:t>
    </dgm:pt>
    <dgm:pt modelId="{60C47710-A39B-4480-BDA8-E6AD8B865B34}" type="pres">
      <dgm:prSet presAssocID="{DD348AB8-20F7-41D4-8B4C-0DEABCFF40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58DF0-FECC-4F3F-9FBA-36F03ACA77E9}" type="pres">
      <dgm:prSet presAssocID="{EF6110DD-8FE7-4B17-9FD1-4C0FB7CEA7BA}" presName="comp" presStyleCnt="0"/>
      <dgm:spPr/>
    </dgm:pt>
    <dgm:pt modelId="{2C741B08-B695-42F5-9D0C-20367AFD4EC9}" type="pres">
      <dgm:prSet presAssocID="{EF6110DD-8FE7-4B17-9FD1-4C0FB7CEA7BA}" presName="box" presStyleLbl="node1" presStyleIdx="0" presStyleCnt="4"/>
      <dgm:spPr/>
      <dgm:t>
        <a:bodyPr/>
        <a:lstStyle/>
        <a:p>
          <a:endParaRPr lang="th-TH"/>
        </a:p>
      </dgm:t>
    </dgm:pt>
    <dgm:pt modelId="{7354DE71-5B6F-4640-84A6-89B4711EC87C}" type="pres">
      <dgm:prSet presAssocID="{EF6110DD-8FE7-4B17-9FD1-4C0FB7CEA7BA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B5E059-C0EF-40BB-A3B0-C59DBDB3ED4B}" type="pres">
      <dgm:prSet presAssocID="{EF6110DD-8FE7-4B17-9FD1-4C0FB7CEA7B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BD4FD3-1DE5-4986-9E5F-E6D655C6E95C}" type="pres">
      <dgm:prSet presAssocID="{A9CF382F-9833-4267-91D9-18C1FAD5BB33}" presName="spacer" presStyleCnt="0"/>
      <dgm:spPr/>
    </dgm:pt>
    <dgm:pt modelId="{AAD1687A-13B6-42A0-83A5-41F3CF1CC98C}" type="pres">
      <dgm:prSet presAssocID="{3DC70D4F-3B10-4579-8E26-057C116CDD6F}" presName="comp" presStyleCnt="0"/>
      <dgm:spPr/>
    </dgm:pt>
    <dgm:pt modelId="{E9D673C1-9BAD-448C-9E58-D0FC085C6AA6}" type="pres">
      <dgm:prSet presAssocID="{3DC70D4F-3B10-4579-8E26-057C116CDD6F}" presName="box" presStyleLbl="node1" presStyleIdx="1" presStyleCnt="4" custLinFactNeighborX="-960" custLinFactNeighborY="-3621"/>
      <dgm:spPr/>
      <dgm:t>
        <a:bodyPr/>
        <a:lstStyle/>
        <a:p>
          <a:endParaRPr lang="th-TH"/>
        </a:p>
      </dgm:t>
    </dgm:pt>
    <dgm:pt modelId="{8B549378-755E-429F-A5A6-161E2A5ABC6D}" type="pres">
      <dgm:prSet presAssocID="{3DC70D4F-3B10-4579-8E26-057C116CDD6F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BD1C231D-C5A7-4FE4-AD1C-C9EA5EFBD493}" type="pres">
      <dgm:prSet presAssocID="{3DC70D4F-3B10-4579-8E26-057C116CDD6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6A2AF6-5547-48A5-99F8-A8BF91F7C606}" type="pres">
      <dgm:prSet presAssocID="{5715122B-0A6B-4C91-BA26-693CA4575E3C}" presName="spacer" presStyleCnt="0"/>
      <dgm:spPr/>
    </dgm:pt>
    <dgm:pt modelId="{0AD7CF39-F1C8-4A18-8ACF-7F63C4795D20}" type="pres">
      <dgm:prSet presAssocID="{FFE51510-C6E2-4AA1-B6AD-57F22024FA31}" presName="comp" presStyleCnt="0"/>
      <dgm:spPr/>
    </dgm:pt>
    <dgm:pt modelId="{6D46DD9C-5692-4A24-BE58-EFB5C740E18A}" type="pres">
      <dgm:prSet presAssocID="{FFE51510-C6E2-4AA1-B6AD-57F22024FA31}" presName="box" presStyleLbl="node1" presStyleIdx="2" presStyleCnt="4" custLinFactNeighborY="-7241"/>
      <dgm:spPr/>
      <dgm:t>
        <a:bodyPr/>
        <a:lstStyle/>
        <a:p>
          <a:endParaRPr lang="th-TH"/>
        </a:p>
      </dgm:t>
    </dgm:pt>
    <dgm:pt modelId="{38DEBE13-1955-4AF1-9A83-80D0A20E1A40}" type="pres">
      <dgm:prSet presAssocID="{FFE51510-C6E2-4AA1-B6AD-57F22024FA31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217AA463-7097-4FDD-8C9B-FDFCF4A310E8}" type="pres">
      <dgm:prSet presAssocID="{FFE51510-C6E2-4AA1-B6AD-57F22024FA3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8DDF89-36A7-46A4-A788-49632EFFB398}" type="pres">
      <dgm:prSet presAssocID="{A0E997EB-AB0A-456D-A260-F9A557A0BBBA}" presName="spacer" presStyleCnt="0"/>
      <dgm:spPr/>
    </dgm:pt>
    <dgm:pt modelId="{8A7B513B-3FF3-420C-8915-B57A0EEA9C5D}" type="pres">
      <dgm:prSet presAssocID="{89D3A580-DC2E-4487-8CF6-AA19BB2FE3BB}" presName="comp" presStyleCnt="0"/>
      <dgm:spPr/>
    </dgm:pt>
    <dgm:pt modelId="{3E8469D2-E73A-4091-8386-59D4D024E6F9}" type="pres">
      <dgm:prSet presAssocID="{89D3A580-DC2E-4487-8CF6-AA19BB2FE3BB}" presName="box" presStyleLbl="node1" presStyleIdx="3" presStyleCnt="4"/>
      <dgm:spPr/>
      <dgm:t>
        <a:bodyPr/>
        <a:lstStyle/>
        <a:p>
          <a:endParaRPr lang="th-TH"/>
        </a:p>
      </dgm:t>
    </dgm:pt>
    <dgm:pt modelId="{0AB62C68-F6FD-42E7-8884-0DDC6FC873AC}" type="pres">
      <dgm:prSet presAssocID="{89D3A580-DC2E-4487-8CF6-AA19BB2FE3BB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280F129-7E13-48C4-8857-D63A79F26F86}" type="pres">
      <dgm:prSet presAssocID="{89D3A580-DC2E-4487-8CF6-AA19BB2FE3B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3E0CEB3-BE94-480F-A449-B0F27F7B617D}" srcId="{DD348AB8-20F7-41D4-8B4C-0DEABCFF4042}" destId="{EF6110DD-8FE7-4B17-9FD1-4C0FB7CEA7BA}" srcOrd="0" destOrd="0" parTransId="{54AC93F6-42DB-4322-9611-1D4306E5258A}" sibTransId="{A9CF382F-9833-4267-91D9-18C1FAD5BB33}"/>
    <dgm:cxn modelId="{A85F9517-0E03-442D-A47A-984A7708E2DA}" srcId="{DD348AB8-20F7-41D4-8B4C-0DEABCFF4042}" destId="{89D3A580-DC2E-4487-8CF6-AA19BB2FE3BB}" srcOrd="3" destOrd="0" parTransId="{D1533DD5-B4EB-4460-B5B3-7DACBEA68DF5}" sibTransId="{9DABC6C1-7C0C-420F-A989-8EDC10DD3AE0}"/>
    <dgm:cxn modelId="{0274BAC5-4A8F-4CB3-BA21-46CC4F9BEE35}" srcId="{DD348AB8-20F7-41D4-8B4C-0DEABCFF4042}" destId="{3DC70D4F-3B10-4579-8E26-057C116CDD6F}" srcOrd="1" destOrd="0" parTransId="{CDCC8BAF-6A23-4514-BC2B-9B0E8D046101}" sibTransId="{5715122B-0A6B-4C91-BA26-693CA4575E3C}"/>
    <dgm:cxn modelId="{C8D2753F-E4DB-4E7E-9E3B-BCB4CB735F8D}" type="presOf" srcId="{3DC70D4F-3B10-4579-8E26-057C116CDD6F}" destId="{E9D673C1-9BAD-448C-9E58-D0FC085C6AA6}" srcOrd="0" destOrd="0" presId="urn:microsoft.com/office/officeart/2005/8/layout/vList4"/>
    <dgm:cxn modelId="{A65CD79E-A4E4-4A1E-A1DF-EC42229449DE}" type="presOf" srcId="{EF6110DD-8FE7-4B17-9FD1-4C0FB7CEA7BA}" destId="{2C741B08-B695-42F5-9D0C-20367AFD4EC9}" srcOrd="0" destOrd="0" presId="urn:microsoft.com/office/officeart/2005/8/layout/vList4"/>
    <dgm:cxn modelId="{5268C5DE-E08D-457B-8D63-5A06BBB0DFCB}" type="presOf" srcId="{3DC70D4F-3B10-4579-8E26-057C116CDD6F}" destId="{BD1C231D-C5A7-4FE4-AD1C-C9EA5EFBD493}" srcOrd="1" destOrd="0" presId="urn:microsoft.com/office/officeart/2005/8/layout/vList4"/>
    <dgm:cxn modelId="{295A457D-654E-45C0-94E1-7FC5E52C1B9C}" type="presOf" srcId="{FFE51510-C6E2-4AA1-B6AD-57F22024FA31}" destId="{217AA463-7097-4FDD-8C9B-FDFCF4A310E8}" srcOrd="1" destOrd="0" presId="urn:microsoft.com/office/officeart/2005/8/layout/vList4"/>
    <dgm:cxn modelId="{2608172A-9BDE-45A1-80F5-F8560C607742}" type="presOf" srcId="{EF6110DD-8FE7-4B17-9FD1-4C0FB7CEA7BA}" destId="{6CB5E059-C0EF-40BB-A3B0-C59DBDB3ED4B}" srcOrd="1" destOrd="0" presId="urn:microsoft.com/office/officeart/2005/8/layout/vList4"/>
    <dgm:cxn modelId="{A92F5EDB-E9DD-4893-83AB-3F820869F149}" type="presOf" srcId="{89D3A580-DC2E-4487-8CF6-AA19BB2FE3BB}" destId="{6280F129-7E13-48C4-8857-D63A79F26F86}" srcOrd="1" destOrd="0" presId="urn:microsoft.com/office/officeart/2005/8/layout/vList4"/>
    <dgm:cxn modelId="{9518F068-7459-4F1A-8A2E-16AEB66B6D58}" type="presOf" srcId="{DD348AB8-20F7-41D4-8B4C-0DEABCFF4042}" destId="{60C47710-A39B-4480-BDA8-E6AD8B865B34}" srcOrd="0" destOrd="0" presId="urn:microsoft.com/office/officeart/2005/8/layout/vList4"/>
    <dgm:cxn modelId="{8D372775-83B5-4649-8F4F-C9FCAE7AC8C4}" type="presOf" srcId="{89D3A580-DC2E-4487-8CF6-AA19BB2FE3BB}" destId="{3E8469D2-E73A-4091-8386-59D4D024E6F9}" srcOrd="0" destOrd="0" presId="urn:microsoft.com/office/officeart/2005/8/layout/vList4"/>
    <dgm:cxn modelId="{D150925B-483F-41F0-846A-F5EA16943E67}" type="presOf" srcId="{FFE51510-C6E2-4AA1-B6AD-57F22024FA31}" destId="{6D46DD9C-5692-4A24-BE58-EFB5C740E18A}" srcOrd="0" destOrd="0" presId="urn:microsoft.com/office/officeart/2005/8/layout/vList4"/>
    <dgm:cxn modelId="{2CB48516-65A7-4F2F-AE35-4891490CC150}" srcId="{DD348AB8-20F7-41D4-8B4C-0DEABCFF4042}" destId="{FFE51510-C6E2-4AA1-B6AD-57F22024FA31}" srcOrd="2" destOrd="0" parTransId="{40E57E81-B371-4CAD-BF96-FF52007D7462}" sibTransId="{A0E997EB-AB0A-456D-A260-F9A557A0BBBA}"/>
    <dgm:cxn modelId="{51267B3D-F311-4A69-A43C-344AB0D394B2}" type="presParOf" srcId="{60C47710-A39B-4480-BDA8-E6AD8B865B34}" destId="{F2358DF0-FECC-4F3F-9FBA-36F03ACA77E9}" srcOrd="0" destOrd="0" presId="urn:microsoft.com/office/officeart/2005/8/layout/vList4"/>
    <dgm:cxn modelId="{7B4B75E2-AEA8-4F0F-B45B-D8BB421314EF}" type="presParOf" srcId="{F2358DF0-FECC-4F3F-9FBA-36F03ACA77E9}" destId="{2C741B08-B695-42F5-9D0C-20367AFD4EC9}" srcOrd="0" destOrd="0" presId="urn:microsoft.com/office/officeart/2005/8/layout/vList4"/>
    <dgm:cxn modelId="{8513144E-1B49-4827-871B-BDA8F55DB099}" type="presParOf" srcId="{F2358DF0-FECC-4F3F-9FBA-36F03ACA77E9}" destId="{7354DE71-5B6F-4640-84A6-89B4711EC87C}" srcOrd="1" destOrd="0" presId="urn:microsoft.com/office/officeart/2005/8/layout/vList4"/>
    <dgm:cxn modelId="{51AF1051-B461-4E9E-9810-8B5750653436}" type="presParOf" srcId="{F2358DF0-FECC-4F3F-9FBA-36F03ACA77E9}" destId="{6CB5E059-C0EF-40BB-A3B0-C59DBDB3ED4B}" srcOrd="2" destOrd="0" presId="urn:microsoft.com/office/officeart/2005/8/layout/vList4"/>
    <dgm:cxn modelId="{879779CA-02E6-4E01-B7DA-132E2F2C9A30}" type="presParOf" srcId="{60C47710-A39B-4480-BDA8-E6AD8B865B34}" destId="{BFBD4FD3-1DE5-4986-9E5F-E6D655C6E95C}" srcOrd="1" destOrd="0" presId="urn:microsoft.com/office/officeart/2005/8/layout/vList4"/>
    <dgm:cxn modelId="{8839C503-0563-4953-9CBC-819DC15AEC8D}" type="presParOf" srcId="{60C47710-A39B-4480-BDA8-E6AD8B865B34}" destId="{AAD1687A-13B6-42A0-83A5-41F3CF1CC98C}" srcOrd="2" destOrd="0" presId="urn:microsoft.com/office/officeart/2005/8/layout/vList4"/>
    <dgm:cxn modelId="{D3A2D3A7-C94F-44F4-BE6E-F3C58F7A01AE}" type="presParOf" srcId="{AAD1687A-13B6-42A0-83A5-41F3CF1CC98C}" destId="{E9D673C1-9BAD-448C-9E58-D0FC085C6AA6}" srcOrd="0" destOrd="0" presId="urn:microsoft.com/office/officeart/2005/8/layout/vList4"/>
    <dgm:cxn modelId="{57903EE0-3A2B-436A-A1A8-374E14CEC0C9}" type="presParOf" srcId="{AAD1687A-13B6-42A0-83A5-41F3CF1CC98C}" destId="{8B549378-755E-429F-A5A6-161E2A5ABC6D}" srcOrd="1" destOrd="0" presId="urn:microsoft.com/office/officeart/2005/8/layout/vList4"/>
    <dgm:cxn modelId="{2BC7DEC5-F2D3-49E0-99F7-A61DDAF18073}" type="presParOf" srcId="{AAD1687A-13B6-42A0-83A5-41F3CF1CC98C}" destId="{BD1C231D-C5A7-4FE4-AD1C-C9EA5EFBD493}" srcOrd="2" destOrd="0" presId="urn:microsoft.com/office/officeart/2005/8/layout/vList4"/>
    <dgm:cxn modelId="{41C4255D-F40C-4F18-A198-49CD08EF3257}" type="presParOf" srcId="{60C47710-A39B-4480-BDA8-E6AD8B865B34}" destId="{A26A2AF6-5547-48A5-99F8-A8BF91F7C606}" srcOrd="3" destOrd="0" presId="urn:microsoft.com/office/officeart/2005/8/layout/vList4"/>
    <dgm:cxn modelId="{4D484972-470D-4320-84E5-68048D9DBC30}" type="presParOf" srcId="{60C47710-A39B-4480-BDA8-E6AD8B865B34}" destId="{0AD7CF39-F1C8-4A18-8ACF-7F63C4795D20}" srcOrd="4" destOrd="0" presId="urn:microsoft.com/office/officeart/2005/8/layout/vList4"/>
    <dgm:cxn modelId="{177378B6-8F00-4D59-83E1-16BDE3297E65}" type="presParOf" srcId="{0AD7CF39-F1C8-4A18-8ACF-7F63C4795D20}" destId="{6D46DD9C-5692-4A24-BE58-EFB5C740E18A}" srcOrd="0" destOrd="0" presId="urn:microsoft.com/office/officeart/2005/8/layout/vList4"/>
    <dgm:cxn modelId="{2059AEBD-D21B-497C-A3FF-6B54A3636217}" type="presParOf" srcId="{0AD7CF39-F1C8-4A18-8ACF-7F63C4795D20}" destId="{38DEBE13-1955-4AF1-9A83-80D0A20E1A40}" srcOrd="1" destOrd="0" presId="urn:microsoft.com/office/officeart/2005/8/layout/vList4"/>
    <dgm:cxn modelId="{2BDF3A0C-1DE6-48DB-AB46-752B7BD63815}" type="presParOf" srcId="{0AD7CF39-F1C8-4A18-8ACF-7F63C4795D20}" destId="{217AA463-7097-4FDD-8C9B-FDFCF4A310E8}" srcOrd="2" destOrd="0" presId="urn:microsoft.com/office/officeart/2005/8/layout/vList4"/>
    <dgm:cxn modelId="{F5CC8EC6-6F9F-4E8D-901E-95EBC39BEDD0}" type="presParOf" srcId="{60C47710-A39B-4480-BDA8-E6AD8B865B34}" destId="{448DDF89-36A7-46A4-A788-49632EFFB398}" srcOrd="5" destOrd="0" presId="urn:microsoft.com/office/officeart/2005/8/layout/vList4"/>
    <dgm:cxn modelId="{94655C2A-4B65-4FCE-8F23-4DCD4644D446}" type="presParOf" srcId="{60C47710-A39B-4480-BDA8-E6AD8B865B34}" destId="{8A7B513B-3FF3-420C-8915-B57A0EEA9C5D}" srcOrd="6" destOrd="0" presId="urn:microsoft.com/office/officeart/2005/8/layout/vList4"/>
    <dgm:cxn modelId="{94883B92-0BAB-4FB4-B0D2-F3982C7E1B87}" type="presParOf" srcId="{8A7B513B-3FF3-420C-8915-B57A0EEA9C5D}" destId="{3E8469D2-E73A-4091-8386-59D4D024E6F9}" srcOrd="0" destOrd="0" presId="urn:microsoft.com/office/officeart/2005/8/layout/vList4"/>
    <dgm:cxn modelId="{7EA7B9A7-B5F9-4E89-8610-366DFAC5EAFB}" type="presParOf" srcId="{8A7B513B-3FF3-420C-8915-B57A0EEA9C5D}" destId="{0AB62C68-F6FD-42E7-8884-0DDC6FC873AC}" srcOrd="1" destOrd="0" presId="urn:microsoft.com/office/officeart/2005/8/layout/vList4"/>
    <dgm:cxn modelId="{8D88039A-008D-4D1D-BD9E-83E9B30E25F5}" type="presParOf" srcId="{8A7B513B-3FF3-420C-8915-B57A0EEA9C5D}" destId="{6280F129-7E13-48C4-8857-D63A79F26F8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348AB8-20F7-41D4-8B4C-0DEABCFF40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6110DD-8FE7-4B17-9FD1-4C0FB7CEA7B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การรับฟังความคิดเห็นของประชาชน ผ่านช่องทางต่างๆ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4AC93F6-42DB-4322-9611-1D4306E5258A}" type="par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9CF382F-9833-4267-91D9-18C1FAD5BB33}" type="sib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DC70D4F-3B10-4579-8E26-057C116CDD6F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การแต่งตั้งตัวแทนประชาคมเข้าร่วมเป็นคณะกรรมการตรวจรับงานจ้าง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DCC8BAF-6A23-4514-BC2B-9B0E8D046101}" type="par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5715122B-0A6B-4C91-BA26-693CA4575E3C}" type="sib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6F215BC6-94A9-4233-BC67-A5DA2B7F1A67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โครงการเผยแพร่ข้อมูลข่าวสารด้านการจัดซื้อ จัดจ้าง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F024CDB-7E12-46BE-913D-C86306DA56F3}" type="parTrans" cxnId="{159E2273-D8A6-4D43-BCC2-1FB67CF3F653}">
      <dgm:prSet/>
      <dgm:spPr/>
      <dgm:t>
        <a:bodyPr/>
        <a:lstStyle/>
        <a:p>
          <a:endParaRPr lang="th-TH"/>
        </a:p>
      </dgm:t>
    </dgm:pt>
    <dgm:pt modelId="{F0E2ADF9-2FF2-4504-96A2-5DAB4BA6A85E}" type="sibTrans" cxnId="{159E2273-D8A6-4D43-BCC2-1FB67CF3F653}">
      <dgm:prSet/>
      <dgm:spPr/>
      <dgm:t>
        <a:bodyPr/>
        <a:lstStyle/>
        <a:p>
          <a:endParaRPr lang="th-TH"/>
        </a:p>
      </dgm:t>
    </dgm:pt>
    <dgm:pt modelId="{C553EF9E-80CC-4741-BB32-CC245FC0627B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การพัฒนาแผนและกระบวนการจัดหาพัสดุ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94558CF-B946-43E3-8709-8826B3E64C0B}" type="parTrans" cxnId="{8252B3C5-F291-4E70-AD94-BDEBDAC73892}">
      <dgm:prSet/>
      <dgm:spPr/>
      <dgm:t>
        <a:bodyPr/>
        <a:lstStyle/>
        <a:p>
          <a:endParaRPr lang="th-TH"/>
        </a:p>
      </dgm:t>
    </dgm:pt>
    <dgm:pt modelId="{EABFDF6B-B0A3-45CE-8125-0CCB551907FF}" type="sibTrans" cxnId="{8252B3C5-F291-4E70-AD94-BDEBDAC73892}">
      <dgm:prSet/>
      <dgm:spPr/>
      <dgm:t>
        <a:bodyPr/>
        <a:lstStyle/>
        <a:p>
          <a:endParaRPr lang="th-TH"/>
        </a:p>
      </dgm:t>
    </dgm:pt>
    <dgm:pt modelId="{60C47710-A39B-4480-BDA8-E6AD8B865B34}" type="pres">
      <dgm:prSet presAssocID="{DD348AB8-20F7-41D4-8B4C-0DEABCFF40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58DF0-FECC-4F3F-9FBA-36F03ACA77E9}" type="pres">
      <dgm:prSet presAssocID="{EF6110DD-8FE7-4B17-9FD1-4C0FB7CEA7BA}" presName="comp" presStyleCnt="0"/>
      <dgm:spPr/>
    </dgm:pt>
    <dgm:pt modelId="{2C741B08-B695-42F5-9D0C-20367AFD4EC9}" type="pres">
      <dgm:prSet presAssocID="{EF6110DD-8FE7-4B17-9FD1-4C0FB7CEA7BA}" presName="box" presStyleLbl="node1" presStyleIdx="0" presStyleCnt="4"/>
      <dgm:spPr/>
      <dgm:t>
        <a:bodyPr/>
        <a:lstStyle/>
        <a:p>
          <a:endParaRPr lang="th-TH"/>
        </a:p>
      </dgm:t>
    </dgm:pt>
    <dgm:pt modelId="{7354DE71-5B6F-4640-84A6-89B4711EC87C}" type="pres">
      <dgm:prSet presAssocID="{EF6110DD-8FE7-4B17-9FD1-4C0FB7CEA7BA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B5E059-C0EF-40BB-A3B0-C59DBDB3ED4B}" type="pres">
      <dgm:prSet presAssocID="{EF6110DD-8FE7-4B17-9FD1-4C0FB7CEA7B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BD4FD3-1DE5-4986-9E5F-E6D655C6E95C}" type="pres">
      <dgm:prSet presAssocID="{A9CF382F-9833-4267-91D9-18C1FAD5BB33}" presName="spacer" presStyleCnt="0"/>
      <dgm:spPr/>
    </dgm:pt>
    <dgm:pt modelId="{AAD1687A-13B6-42A0-83A5-41F3CF1CC98C}" type="pres">
      <dgm:prSet presAssocID="{3DC70D4F-3B10-4579-8E26-057C116CDD6F}" presName="comp" presStyleCnt="0"/>
      <dgm:spPr/>
    </dgm:pt>
    <dgm:pt modelId="{E9D673C1-9BAD-448C-9E58-D0FC085C6AA6}" type="pres">
      <dgm:prSet presAssocID="{3DC70D4F-3B10-4579-8E26-057C116CDD6F}" presName="box" presStyleLbl="node1" presStyleIdx="1" presStyleCnt="4" custLinFactNeighborX="-1380" custLinFactNeighborY="-466"/>
      <dgm:spPr/>
      <dgm:t>
        <a:bodyPr/>
        <a:lstStyle/>
        <a:p>
          <a:endParaRPr lang="th-TH"/>
        </a:p>
      </dgm:t>
    </dgm:pt>
    <dgm:pt modelId="{8B549378-755E-429F-A5A6-161E2A5ABC6D}" type="pres">
      <dgm:prSet presAssocID="{3DC70D4F-3B10-4579-8E26-057C116CDD6F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BD1C231D-C5A7-4FE4-AD1C-C9EA5EFBD493}" type="pres">
      <dgm:prSet presAssocID="{3DC70D4F-3B10-4579-8E26-057C116CDD6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D5B2F2-FCD9-4617-B80F-8CE9CE5641A5}" type="pres">
      <dgm:prSet presAssocID="{5715122B-0A6B-4C91-BA26-693CA4575E3C}" presName="spacer" presStyleCnt="0"/>
      <dgm:spPr/>
    </dgm:pt>
    <dgm:pt modelId="{57BEE30D-F7B7-490F-80AF-B41229F435B7}" type="pres">
      <dgm:prSet presAssocID="{6F215BC6-94A9-4233-BC67-A5DA2B7F1A67}" presName="comp" presStyleCnt="0"/>
      <dgm:spPr/>
    </dgm:pt>
    <dgm:pt modelId="{C7081ACE-31DD-4AEF-A530-57BBEAD682F9}" type="pres">
      <dgm:prSet presAssocID="{6F215BC6-94A9-4233-BC67-A5DA2B7F1A67}" presName="box" presStyleLbl="node1" presStyleIdx="2" presStyleCnt="4"/>
      <dgm:spPr/>
      <dgm:t>
        <a:bodyPr/>
        <a:lstStyle/>
        <a:p>
          <a:endParaRPr lang="th-TH"/>
        </a:p>
      </dgm:t>
    </dgm:pt>
    <dgm:pt modelId="{59032F3A-5930-4AFE-97B8-6ACDD55559B7}" type="pres">
      <dgm:prSet presAssocID="{6F215BC6-94A9-4233-BC67-A5DA2B7F1A67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0AD8FF8D-9A24-4CA0-B3CE-7EE6FFFC5060}" type="pres">
      <dgm:prSet presAssocID="{6F215BC6-94A9-4233-BC67-A5DA2B7F1A6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D33B323-AB7D-4075-800B-911A8324BFB8}" type="pres">
      <dgm:prSet presAssocID="{F0E2ADF9-2FF2-4504-96A2-5DAB4BA6A85E}" presName="spacer" presStyleCnt="0"/>
      <dgm:spPr/>
    </dgm:pt>
    <dgm:pt modelId="{861440BD-5506-463B-AA45-95C8F5713086}" type="pres">
      <dgm:prSet presAssocID="{C553EF9E-80CC-4741-BB32-CC245FC0627B}" presName="comp" presStyleCnt="0"/>
      <dgm:spPr/>
    </dgm:pt>
    <dgm:pt modelId="{1D402FE4-16C2-43DD-975E-DF9EAB2C1A80}" type="pres">
      <dgm:prSet presAssocID="{C553EF9E-80CC-4741-BB32-CC245FC0627B}" presName="box" presStyleLbl="node1" presStyleIdx="3" presStyleCnt="4"/>
      <dgm:spPr/>
      <dgm:t>
        <a:bodyPr/>
        <a:lstStyle/>
        <a:p>
          <a:endParaRPr lang="th-TH"/>
        </a:p>
      </dgm:t>
    </dgm:pt>
    <dgm:pt modelId="{6C227098-EB1C-4CA7-B927-4369DCD1AE4B}" type="pres">
      <dgm:prSet presAssocID="{C553EF9E-80CC-4741-BB32-CC245FC0627B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D91755-A8B0-4E24-A14C-1295842983DF}" type="pres">
      <dgm:prSet presAssocID="{C553EF9E-80CC-4741-BB32-CC245FC0627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B1F1C34-B6F4-4B07-836F-EA3F987BD9D1}" type="presOf" srcId="{6F215BC6-94A9-4233-BC67-A5DA2B7F1A67}" destId="{0AD8FF8D-9A24-4CA0-B3CE-7EE6FFFC5060}" srcOrd="1" destOrd="0" presId="urn:microsoft.com/office/officeart/2005/8/layout/vList4"/>
    <dgm:cxn modelId="{4B5C714B-299A-4FE4-8500-0E3F64B93BF7}" type="presOf" srcId="{6F215BC6-94A9-4233-BC67-A5DA2B7F1A67}" destId="{C7081ACE-31DD-4AEF-A530-57BBEAD682F9}" srcOrd="0" destOrd="0" presId="urn:microsoft.com/office/officeart/2005/8/layout/vList4"/>
    <dgm:cxn modelId="{60A750B4-3507-4F03-863E-14E9A96F2317}" type="presOf" srcId="{3DC70D4F-3B10-4579-8E26-057C116CDD6F}" destId="{BD1C231D-C5A7-4FE4-AD1C-C9EA5EFBD493}" srcOrd="1" destOrd="0" presId="urn:microsoft.com/office/officeart/2005/8/layout/vList4"/>
    <dgm:cxn modelId="{E3E0CEB3-BE94-480F-A449-B0F27F7B617D}" srcId="{DD348AB8-20F7-41D4-8B4C-0DEABCFF4042}" destId="{EF6110DD-8FE7-4B17-9FD1-4C0FB7CEA7BA}" srcOrd="0" destOrd="0" parTransId="{54AC93F6-42DB-4322-9611-1D4306E5258A}" sibTransId="{A9CF382F-9833-4267-91D9-18C1FAD5BB33}"/>
    <dgm:cxn modelId="{D79900AE-B677-4CE3-AE24-1A44A0E42E31}" type="presOf" srcId="{EF6110DD-8FE7-4B17-9FD1-4C0FB7CEA7BA}" destId="{6CB5E059-C0EF-40BB-A3B0-C59DBDB3ED4B}" srcOrd="1" destOrd="0" presId="urn:microsoft.com/office/officeart/2005/8/layout/vList4"/>
    <dgm:cxn modelId="{0274BAC5-4A8F-4CB3-BA21-46CC4F9BEE35}" srcId="{DD348AB8-20F7-41D4-8B4C-0DEABCFF4042}" destId="{3DC70D4F-3B10-4579-8E26-057C116CDD6F}" srcOrd="1" destOrd="0" parTransId="{CDCC8BAF-6A23-4514-BC2B-9B0E8D046101}" sibTransId="{5715122B-0A6B-4C91-BA26-693CA4575E3C}"/>
    <dgm:cxn modelId="{0E877124-832B-4A25-81EA-49E93368E2D2}" type="presOf" srcId="{EF6110DD-8FE7-4B17-9FD1-4C0FB7CEA7BA}" destId="{2C741B08-B695-42F5-9D0C-20367AFD4EC9}" srcOrd="0" destOrd="0" presId="urn:microsoft.com/office/officeart/2005/8/layout/vList4"/>
    <dgm:cxn modelId="{C4992192-F66E-42DA-B57D-74A9A347FBA4}" type="presOf" srcId="{C553EF9E-80CC-4741-BB32-CC245FC0627B}" destId="{6CD91755-A8B0-4E24-A14C-1295842983DF}" srcOrd="1" destOrd="0" presId="urn:microsoft.com/office/officeart/2005/8/layout/vList4"/>
    <dgm:cxn modelId="{8252B3C5-F291-4E70-AD94-BDEBDAC73892}" srcId="{DD348AB8-20F7-41D4-8B4C-0DEABCFF4042}" destId="{C553EF9E-80CC-4741-BB32-CC245FC0627B}" srcOrd="3" destOrd="0" parTransId="{C94558CF-B946-43E3-8709-8826B3E64C0B}" sibTransId="{EABFDF6B-B0A3-45CE-8125-0CCB551907FF}"/>
    <dgm:cxn modelId="{ED1C17E6-103D-4437-827B-D316E7EB2F1D}" type="presOf" srcId="{3DC70D4F-3B10-4579-8E26-057C116CDD6F}" destId="{E9D673C1-9BAD-448C-9E58-D0FC085C6AA6}" srcOrd="0" destOrd="0" presId="urn:microsoft.com/office/officeart/2005/8/layout/vList4"/>
    <dgm:cxn modelId="{159E2273-D8A6-4D43-BCC2-1FB67CF3F653}" srcId="{DD348AB8-20F7-41D4-8B4C-0DEABCFF4042}" destId="{6F215BC6-94A9-4233-BC67-A5DA2B7F1A67}" srcOrd="2" destOrd="0" parTransId="{CF024CDB-7E12-46BE-913D-C86306DA56F3}" sibTransId="{F0E2ADF9-2FF2-4504-96A2-5DAB4BA6A85E}"/>
    <dgm:cxn modelId="{EC50DE20-89E7-452B-8DC0-FDF2B62312E3}" type="presOf" srcId="{C553EF9E-80CC-4741-BB32-CC245FC0627B}" destId="{1D402FE4-16C2-43DD-975E-DF9EAB2C1A80}" srcOrd="0" destOrd="0" presId="urn:microsoft.com/office/officeart/2005/8/layout/vList4"/>
    <dgm:cxn modelId="{390530E6-627A-48FB-89A8-87C3A55741C5}" type="presOf" srcId="{DD348AB8-20F7-41D4-8B4C-0DEABCFF4042}" destId="{60C47710-A39B-4480-BDA8-E6AD8B865B34}" srcOrd="0" destOrd="0" presId="urn:microsoft.com/office/officeart/2005/8/layout/vList4"/>
    <dgm:cxn modelId="{5D296C64-77BF-4A43-B3DC-4F49B6C006C4}" type="presParOf" srcId="{60C47710-A39B-4480-BDA8-E6AD8B865B34}" destId="{F2358DF0-FECC-4F3F-9FBA-36F03ACA77E9}" srcOrd="0" destOrd="0" presId="urn:microsoft.com/office/officeart/2005/8/layout/vList4"/>
    <dgm:cxn modelId="{79B48869-B9BF-47C1-839D-E802805CD1A4}" type="presParOf" srcId="{F2358DF0-FECC-4F3F-9FBA-36F03ACA77E9}" destId="{2C741B08-B695-42F5-9D0C-20367AFD4EC9}" srcOrd="0" destOrd="0" presId="urn:microsoft.com/office/officeart/2005/8/layout/vList4"/>
    <dgm:cxn modelId="{9B7E07CC-135D-44A1-8C6F-B8637D762F7E}" type="presParOf" srcId="{F2358DF0-FECC-4F3F-9FBA-36F03ACA77E9}" destId="{7354DE71-5B6F-4640-84A6-89B4711EC87C}" srcOrd="1" destOrd="0" presId="urn:microsoft.com/office/officeart/2005/8/layout/vList4"/>
    <dgm:cxn modelId="{8FD80840-15E9-4EE9-A4BF-E267E7B6DD36}" type="presParOf" srcId="{F2358DF0-FECC-4F3F-9FBA-36F03ACA77E9}" destId="{6CB5E059-C0EF-40BB-A3B0-C59DBDB3ED4B}" srcOrd="2" destOrd="0" presId="urn:microsoft.com/office/officeart/2005/8/layout/vList4"/>
    <dgm:cxn modelId="{0B4C9183-0362-4139-9A6D-0949BF0FA51C}" type="presParOf" srcId="{60C47710-A39B-4480-BDA8-E6AD8B865B34}" destId="{BFBD4FD3-1DE5-4986-9E5F-E6D655C6E95C}" srcOrd="1" destOrd="0" presId="urn:microsoft.com/office/officeart/2005/8/layout/vList4"/>
    <dgm:cxn modelId="{1235273F-688F-4DAA-BCE1-76B0A8B3E1D1}" type="presParOf" srcId="{60C47710-A39B-4480-BDA8-E6AD8B865B34}" destId="{AAD1687A-13B6-42A0-83A5-41F3CF1CC98C}" srcOrd="2" destOrd="0" presId="urn:microsoft.com/office/officeart/2005/8/layout/vList4"/>
    <dgm:cxn modelId="{A2728908-9FB0-4A4C-BBF3-C04CDBA5A9AD}" type="presParOf" srcId="{AAD1687A-13B6-42A0-83A5-41F3CF1CC98C}" destId="{E9D673C1-9BAD-448C-9E58-D0FC085C6AA6}" srcOrd="0" destOrd="0" presId="urn:microsoft.com/office/officeart/2005/8/layout/vList4"/>
    <dgm:cxn modelId="{61393751-C026-40BE-820A-24A13427B722}" type="presParOf" srcId="{AAD1687A-13B6-42A0-83A5-41F3CF1CC98C}" destId="{8B549378-755E-429F-A5A6-161E2A5ABC6D}" srcOrd="1" destOrd="0" presId="urn:microsoft.com/office/officeart/2005/8/layout/vList4"/>
    <dgm:cxn modelId="{B6C9899A-1733-477A-8F59-ADEC57BFB629}" type="presParOf" srcId="{AAD1687A-13B6-42A0-83A5-41F3CF1CC98C}" destId="{BD1C231D-C5A7-4FE4-AD1C-C9EA5EFBD493}" srcOrd="2" destOrd="0" presId="urn:microsoft.com/office/officeart/2005/8/layout/vList4"/>
    <dgm:cxn modelId="{175A3B79-2FEE-4D77-9414-3A3A9A0BE0A2}" type="presParOf" srcId="{60C47710-A39B-4480-BDA8-E6AD8B865B34}" destId="{4BD5B2F2-FCD9-4617-B80F-8CE9CE5641A5}" srcOrd="3" destOrd="0" presId="urn:microsoft.com/office/officeart/2005/8/layout/vList4"/>
    <dgm:cxn modelId="{847CD22A-D516-4A3E-AD82-D6EBE9B803A7}" type="presParOf" srcId="{60C47710-A39B-4480-BDA8-E6AD8B865B34}" destId="{57BEE30D-F7B7-490F-80AF-B41229F435B7}" srcOrd="4" destOrd="0" presId="urn:microsoft.com/office/officeart/2005/8/layout/vList4"/>
    <dgm:cxn modelId="{58E83975-F1AD-49F7-BBF2-542A0AFC5B4A}" type="presParOf" srcId="{57BEE30D-F7B7-490F-80AF-B41229F435B7}" destId="{C7081ACE-31DD-4AEF-A530-57BBEAD682F9}" srcOrd="0" destOrd="0" presId="urn:microsoft.com/office/officeart/2005/8/layout/vList4"/>
    <dgm:cxn modelId="{FCA46BA1-9387-4632-9F8A-4B47534E5443}" type="presParOf" srcId="{57BEE30D-F7B7-490F-80AF-B41229F435B7}" destId="{59032F3A-5930-4AFE-97B8-6ACDD55559B7}" srcOrd="1" destOrd="0" presId="urn:microsoft.com/office/officeart/2005/8/layout/vList4"/>
    <dgm:cxn modelId="{3EAF2276-3CD1-4BBA-8B11-A746B3BC7AFB}" type="presParOf" srcId="{57BEE30D-F7B7-490F-80AF-B41229F435B7}" destId="{0AD8FF8D-9A24-4CA0-B3CE-7EE6FFFC5060}" srcOrd="2" destOrd="0" presId="urn:microsoft.com/office/officeart/2005/8/layout/vList4"/>
    <dgm:cxn modelId="{E802122C-5A4C-44C9-8263-08FB032D6213}" type="presParOf" srcId="{60C47710-A39B-4480-BDA8-E6AD8B865B34}" destId="{FD33B323-AB7D-4075-800B-911A8324BFB8}" srcOrd="5" destOrd="0" presId="urn:microsoft.com/office/officeart/2005/8/layout/vList4"/>
    <dgm:cxn modelId="{719D75C3-A307-48F1-BC4D-CC0B48C00F73}" type="presParOf" srcId="{60C47710-A39B-4480-BDA8-E6AD8B865B34}" destId="{861440BD-5506-463B-AA45-95C8F5713086}" srcOrd="6" destOrd="0" presId="urn:microsoft.com/office/officeart/2005/8/layout/vList4"/>
    <dgm:cxn modelId="{61412ABD-3D14-40B5-A3D5-2089719C9676}" type="presParOf" srcId="{861440BD-5506-463B-AA45-95C8F5713086}" destId="{1D402FE4-16C2-43DD-975E-DF9EAB2C1A80}" srcOrd="0" destOrd="0" presId="urn:microsoft.com/office/officeart/2005/8/layout/vList4"/>
    <dgm:cxn modelId="{1212E91F-A3DE-42C1-9C77-B3B42ADE6C8D}" type="presParOf" srcId="{861440BD-5506-463B-AA45-95C8F5713086}" destId="{6C227098-EB1C-4CA7-B927-4369DCD1AE4B}" srcOrd="1" destOrd="0" presId="urn:microsoft.com/office/officeart/2005/8/layout/vList4"/>
    <dgm:cxn modelId="{8C75F33E-ACAE-487A-8ED8-AE84F02947EC}" type="presParOf" srcId="{861440BD-5506-463B-AA45-95C8F5713086}" destId="{6CD91755-A8B0-4E24-A14C-1295842983D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348AB8-20F7-41D4-8B4C-0DEABCFF40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6110DD-8FE7-4B17-9FD1-4C0FB7CEA7B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การพัฒนาเว็บไซต์เทศบาลเมืองตากใบ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4AC93F6-42DB-4322-9611-1D4306E5258A}" type="par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9CF382F-9833-4267-91D9-18C1FAD5BB33}" type="sib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FFE51510-C6E2-4AA1-B6AD-57F22024FA31}">
      <dgm:prSet phldrT="[ข้อความ]" custT="1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มาตรการแต่งตั้งผู้รับผิดชอบเรื่องร้องเรียน ร้องทุกข์ และเจ้าหน้าที่ศูนย์ดำรงธรรม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40E57E81-B371-4CAD-BF96-FF52007D7462}" type="par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0E997EB-AB0A-456D-A260-F9A557A0BBBA}" type="sib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DC70D4F-3B10-4579-8E26-057C116CDD6F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การจัดทำวารสารประชาสัมพันธ์เทศบาลเมืองตากใบ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DCC8BAF-6A23-4514-BC2B-9B0E8D046101}" type="par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5715122B-0A6B-4C91-BA26-693CA4575E3C}" type="sib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60C47710-A39B-4480-BDA8-E6AD8B865B34}" type="pres">
      <dgm:prSet presAssocID="{DD348AB8-20F7-41D4-8B4C-0DEABCFF40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58DF0-FECC-4F3F-9FBA-36F03ACA77E9}" type="pres">
      <dgm:prSet presAssocID="{EF6110DD-8FE7-4B17-9FD1-4C0FB7CEA7BA}" presName="comp" presStyleCnt="0"/>
      <dgm:spPr/>
    </dgm:pt>
    <dgm:pt modelId="{2C741B08-B695-42F5-9D0C-20367AFD4EC9}" type="pres">
      <dgm:prSet presAssocID="{EF6110DD-8FE7-4B17-9FD1-4C0FB7CEA7BA}" presName="box" presStyleLbl="node1" presStyleIdx="0" presStyleCnt="3"/>
      <dgm:spPr/>
      <dgm:t>
        <a:bodyPr/>
        <a:lstStyle/>
        <a:p>
          <a:endParaRPr lang="th-TH"/>
        </a:p>
      </dgm:t>
    </dgm:pt>
    <dgm:pt modelId="{7354DE71-5B6F-4640-84A6-89B4711EC87C}" type="pres">
      <dgm:prSet presAssocID="{EF6110DD-8FE7-4B17-9FD1-4C0FB7CEA7BA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B5E059-C0EF-40BB-A3B0-C59DBDB3ED4B}" type="pres">
      <dgm:prSet presAssocID="{EF6110DD-8FE7-4B17-9FD1-4C0FB7CEA7B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BD4FD3-1DE5-4986-9E5F-E6D655C6E95C}" type="pres">
      <dgm:prSet presAssocID="{A9CF382F-9833-4267-91D9-18C1FAD5BB33}" presName="spacer" presStyleCnt="0"/>
      <dgm:spPr/>
    </dgm:pt>
    <dgm:pt modelId="{AAD1687A-13B6-42A0-83A5-41F3CF1CC98C}" type="pres">
      <dgm:prSet presAssocID="{3DC70D4F-3B10-4579-8E26-057C116CDD6F}" presName="comp" presStyleCnt="0"/>
      <dgm:spPr/>
    </dgm:pt>
    <dgm:pt modelId="{E9D673C1-9BAD-448C-9E58-D0FC085C6AA6}" type="pres">
      <dgm:prSet presAssocID="{3DC70D4F-3B10-4579-8E26-057C116CDD6F}" presName="box" presStyleLbl="node1" presStyleIdx="1" presStyleCnt="3" custLinFactNeighborX="-1380" custLinFactNeighborY="-466"/>
      <dgm:spPr/>
      <dgm:t>
        <a:bodyPr/>
        <a:lstStyle/>
        <a:p>
          <a:endParaRPr lang="th-TH"/>
        </a:p>
      </dgm:t>
    </dgm:pt>
    <dgm:pt modelId="{8B549378-755E-429F-A5A6-161E2A5ABC6D}" type="pres">
      <dgm:prSet presAssocID="{3DC70D4F-3B10-4579-8E26-057C116CDD6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BD1C231D-C5A7-4FE4-AD1C-C9EA5EFBD493}" type="pres">
      <dgm:prSet presAssocID="{3DC70D4F-3B10-4579-8E26-057C116CDD6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6A2AF6-5547-48A5-99F8-A8BF91F7C606}" type="pres">
      <dgm:prSet presAssocID="{5715122B-0A6B-4C91-BA26-693CA4575E3C}" presName="spacer" presStyleCnt="0"/>
      <dgm:spPr/>
    </dgm:pt>
    <dgm:pt modelId="{0AD7CF39-F1C8-4A18-8ACF-7F63C4795D20}" type="pres">
      <dgm:prSet presAssocID="{FFE51510-C6E2-4AA1-B6AD-57F22024FA31}" presName="comp" presStyleCnt="0"/>
      <dgm:spPr/>
    </dgm:pt>
    <dgm:pt modelId="{6D46DD9C-5692-4A24-BE58-EFB5C740E18A}" type="pres">
      <dgm:prSet presAssocID="{FFE51510-C6E2-4AA1-B6AD-57F22024FA31}" presName="box" presStyleLbl="node1" presStyleIdx="2" presStyleCnt="3" custLinFactNeighborX="-419" custLinFactNeighborY="-5096"/>
      <dgm:spPr/>
      <dgm:t>
        <a:bodyPr/>
        <a:lstStyle/>
        <a:p>
          <a:endParaRPr lang="th-TH"/>
        </a:p>
      </dgm:t>
    </dgm:pt>
    <dgm:pt modelId="{38DEBE13-1955-4AF1-9A83-80D0A20E1A40}" type="pres">
      <dgm:prSet presAssocID="{FFE51510-C6E2-4AA1-B6AD-57F22024FA31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217AA463-7097-4FDD-8C9B-FDFCF4A310E8}" type="pres">
      <dgm:prSet presAssocID="{FFE51510-C6E2-4AA1-B6AD-57F22024FA3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3E0CEB3-BE94-480F-A449-B0F27F7B617D}" srcId="{DD348AB8-20F7-41D4-8B4C-0DEABCFF4042}" destId="{EF6110DD-8FE7-4B17-9FD1-4C0FB7CEA7BA}" srcOrd="0" destOrd="0" parTransId="{54AC93F6-42DB-4322-9611-1D4306E5258A}" sibTransId="{A9CF382F-9833-4267-91D9-18C1FAD5BB33}"/>
    <dgm:cxn modelId="{0274BAC5-4A8F-4CB3-BA21-46CC4F9BEE35}" srcId="{DD348AB8-20F7-41D4-8B4C-0DEABCFF4042}" destId="{3DC70D4F-3B10-4579-8E26-057C116CDD6F}" srcOrd="1" destOrd="0" parTransId="{CDCC8BAF-6A23-4514-BC2B-9B0E8D046101}" sibTransId="{5715122B-0A6B-4C91-BA26-693CA4575E3C}"/>
    <dgm:cxn modelId="{CE4C9AD1-FF0B-4B04-84F8-DC229EB8E7C7}" type="presOf" srcId="{EF6110DD-8FE7-4B17-9FD1-4C0FB7CEA7BA}" destId="{6CB5E059-C0EF-40BB-A3B0-C59DBDB3ED4B}" srcOrd="1" destOrd="0" presId="urn:microsoft.com/office/officeart/2005/8/layout/vList4"/>
    <dgm:cxn modelId="{AE923C58-C485-44B8-A2D3-34FBDDFA7DAD}" type="presOf" srcId="{3DC70D4F-3B10-4579-8E26-057C116CDD6F}" destId="{BD1C231D-C5A7-4FE4-AD1C-C9EA5EFBD493}" srcOrd="1" destOrd="0" presId="urn:microsoft.com/office/officeart/2005/8/layout/vList4"/>
    <dgm:cxn modelId="{229D3CB2-E217-4BF6-8A53-0638488D3951}" type="presOf" srcId="{FFE51510-C6E2-4AA1-B6AD-57F22024FA31}" destId="{6D46DD9C-5692-4A24-BE58-EFB5C740E18A}" srcOrd="0" destOrd="0" presId="urn:microsoft.com/office/officeart/2005/8/layout/vList4"/>
    <dgm:cxn modelId="{02456C9B-D7AB-47C0-B099-4DBA2E0C984B}" type="presOf" srcId="{FFE51510-C6E2-4AA1-B6AD-57F22024FA31}" destId="{217AA463-7097-4FDD-8C9B-FDFCF4A310E8}" srcOrd="1" destOrd="0" presId="urn:microsoft.com/office/officeart/2005/8/layout/vList4"/>
    <dgm:cxn modelId="{865E4E14-33FD-47DF-B241-A43F0CB2743C}" type="presOf" srcId="{3DC70D4F-3B10-4579-8E26-057C116CDD6F}" destId="{E9D673C1-9BAD-448C-9E58-D0FC085C6AA6}" srcOrd="0" destOrd="0" presId="urn:microsoft.com/office/officeart/2005/8/layout/vList4"/>
    <dgm:cxn modelId="{56074158-E6FA-4703-84CD-2F78145EC4C2}" type="presOf" srcId="{DD348AB8-20F7-41D4-8B4C-0DEABCFF4042}" destId="{60C47710-A39B-4480-BDA8-E6AD8B865B34}" srcOrd="0" destOrd="0" presId="urn:microsoft.com/office/officeart/2005/8/layout/vList4"/>
    <dgm:cxn modelId="{E8D2497A-98C5-4799-8447-E567B64ECF23}" type="presOf" srcId="{EF6110DD-8FE7-4B17-9FD1-4C0FB7CEA7BA}" destId="{2C741B08-B695-42F5-9D0C-20367AFD4EC9}" srcOrd="0" destOrd="0" presId="urn:microsoft.com/office/officeart/2005/8/layout/vList4"/>
    <dgm:cxn modelId="{2CB48516-65A7-4F2F-AE35-4891490CC150}" srcId="{DD348AB8-20F7-41D4-8B4C-0DEABCFF4042}" destId="{FFE51510-C6E2-4AA1-B6AD-57F22024FA31}" srcOrd="2" destOrd="0" parTransId="{40E57E81-B371-4CAD-BF96-FF52007D7462}" sibTransId="{A0E997EB-AB0A-456D-A260-F9A557A0BBBA}"/>
    <dgm:cxn modelId="{51E238FF-222B-484B-B441-6FBC61F0AD3C}" type="presParOf" srcId="{60C47710-A39B-4480-BDA8-E6AD8B865B34}" destId="{F2358DF0-FECC-4F3F-9FBA-36F03ACA77E9}" srcOrd="0" destOrd="0" presId="urn:microsoft.com/office/officeart/2005/8/layout/vList4"/>
    <dgm:cxn modelId="{52D5B3C7-6DBE-486C-B971-E438D9528573}" type="presParOf" srcId="{F2358DF0-FECC-4F3F-9FBA-36F03ACA77E9}" destId="{2C741B08-B695-42F5-9D0C-20367AFD4EC9}" srcOrd="0" destOrd="0" presId="urn:microsoft.com/office/officeart/2005/8/layout/vList4"/>
    <dgm:cxn modelId="{D9053E3A-F3CE-492A-B647-633AB8AB97E3}" type="presParOf" srcId="{F2358DF0-FECC-4F3F-9FBA-36F03ACA77E9}" destId="{7354DE71-5B6F-4640-84A6-89B4711EC87C}" srcOrd="1" destOrd="0" presId="urn:microsoft.com/office/officeart/2005/8/layout/vList4"/>
    <dgm:cxn modelId="{35619F27-87E7-41AA-9264-49DDF6C9349C}" type="presParOf" srcId="{F2358DF0-FECC-4F3F-9FBA-36F03ACA77E9}" destId="{6CB5E059-C0EF-40BB-A3B0-C59DBDB3ED4B}" srcOrd="2" destOrd="0" presId="urn:microsoft.com/office/officeart/2005/8/layout/vList4"/>
    <dgm:cxn modelId="{E139022F-D9D9-4C24-A290-C36F335A8AB6}" type="presParOf" srcId="{60C47710-A39B-4480-BDA8-E6AD8B865B34}" destId="{BFBD4FD3-1DE5-4986-9E5F-E6D655C6E95C}" srcOrd="1" destOrd="0" presId="urn:microsoft.com/office/officeart/2005/8/layout/vList4"/>
    <dgm:cxn modelId="{40271537-9826-490E-8A5B-4EB213F41BC3}" type="presParOf" srcId="{60C47710-A39B-4480-BDA8-E6AD8B865B34}" destId="{AAD1687A-13B6-42A0-83A5-41F3CF1CC98C}" srcOrd="2" destOrd="0" presId="urn:microsoft.com/office/officeart/2005/8/layout/vList4"/>
    <dgm:cxn modelId="{FD04F6D1-BD1B-40EE-B5BE-B177728F6463}" type="presParOf" srcId="{AAD1687A-13B6-42A0-83A5-41F3CF1CC98C}" destId="{E9D673C1-9BAD-448C-9E58-D0FC085C6AA6}" srcOrd="0" destOrd="0" presId="urn:microsoft.com/office/officeart/2005/8/layout/vList4"/>
    <dgm:cxn modelId="{1287CCF3-A8E7-4928-B728-56290B310E0A}" type="presParOf" srcId="{AAD1687A-13B6-42A0-83A5-41F3CF1CC98C}" destId="{8B549378-755E-429F-A5A6-161E2A5ABC6D}" srcOrd="1" destOrd="0" presId="urn:microsoft.com/office/officeart/2005/8/layout/vList4"/>
    <dgm:cxn modelId="{CD16A8CA-88CC-459B-BEDD-3A86E0E05A5F}" type="presParOf" srcId="{AAD1687A-13B6-42A0-83A5-41F3CF1CC98C}" destId="{BD1C231D-C5A7-4FE4-AD1C-C9EA5EFBD493}" srcOrd="2" destOrd="0" presId="urn:microsoft.com/office/officeart/2005/8/layout/vList4"/>
    <dgm:cxn modelId="{1D76CA76-505D-49DF-BC5F-6906FFCF23C5}" type="presParOf" srcId="{60C47710-A39B-4480-BDA8-E6AD8B865B34}" destId="{A26A2AF6-5547-48A5-99F8-A8BF91F7C606}" srcOrd="3" destOrd="0" presId="urn:microsoft.com/office/officeart/2005/8/layout/vList4"/>
    <dgm:cxn modelId="{B418E0F9-AFCC-486C-B0B7-94B76438F4FE}" type="presParOf" srcId="{60C47710-A39B-4480-BDA8-E6AD8B865B34}" destId="{0AD7CF39-F1C8-4A18-8ACF-7F63C4795D20}" srcOrd="4" destOrd="0" presId="urn:microsoft.com/office/officeart/2005/8/layout/vList4"/>
    <dgm:cxn modelId="{B9C7102A-99E8-4CA4-86A5-544E8A61E5E2}" type="presParOf" srcId="{0AD7CF39-F1C8-4A18-8ACF-7F63C4795D20}" destId="{6D46DD9C-5692-4A24-BE58-EFB5C740E18A}" srcOrd="0" destOrd="0" presId="urn:microsoft.com/office/officeart/2005/8/layout/vList4"/>
    <dgm:cxn modelId="{1A635C4B-AAB9-47E8-96FD-10EC19C3106E}" type="presParOf" srcId="{0AD7CF39-F1C8-4A18-8ACF-7F63C4795D20}" destId="{38DEBE13-1955-4AF1-9A83-80D0A20E1A40}" srcOrd="1" destOrd="0" presId="urn:microsoft.com/office/officeart/2005/8/layout/vList4"/>
    <dgm:cxn modelId="{3284ADFC-6EDC-4319-99DF-198B3A8CA3E9}" type="presParOf" srcId="{0AD7CF39-F1C8-4A18-8ACF-7F63C4795D20}" destId="{217AA463-7097-4FDD-8C9B-FDFCF4A310E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348AB8-20F7-41D4-8B4C-0DEABCFF40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6110DD-8FE7-4B17-9FD1-4C0FB7CEA7B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โครงการจัดทำแผนชุมชน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4AC93F6-42DB-4322-9611-1D4306E5258A}" type="par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9CF382F-9833-4267-91D9-18C1FAD5BB33}" type="sib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FFE51510-C6E2-4AA1-B6AD-57F22024FA31}">
      <dgm:prSet phldrT="[ข้อความ]" custT="1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การจัดทำประชาคม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40E57E81-B371-4CAD-BF96-FF52007D7462}" type="par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0E997EB-AB0A-456D-A260-F9A557A0BBBA}" type="sibTrans" cxnId="{2CB48516-65A7-4F2F-AE35-4891490CC150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BB050C0-BCFF-4DEF-914C-27858B7767DD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การติดตามและประเมินผลแผนพัฒนาเทศบาลเมืองตากใบ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99ABBB26-FA71-4CF8-8004-3122E0A5E9FD}" type="parTrans" cxnId="{732678A0-FA52-4D54-8059-D724C5292F6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6AA5705F-A91D-4986-8EBE-9A02DFF00316}" type="sibTrans" cxnId="{732678A0-FA52-4D54-8059-D724C5292F6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DC70D4F-3B10-4579-8E26-057C116CDD6F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การจัดเก็บภาษีนอกสถานที่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DCC8BAF-6A23-4514-BC2B-9B0E8D046101}" type="par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5715122B-0A6B-4C91-BA26-693CA4575E3C}" type="sib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60C47710-A39B-4480-BDA8-E6AD8B865B34}" type="pres">
      <dgm:prSet presAssocID="{DD348AB8-20F7-41D4-8B4C-0DEABCFF40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58DF0-FECC-4F3F-9FBA-36F03ACA77E9}" type="pres">
      <dgm:prSet presAssocID="{EF6110DD-8FE7-4B17-9FD1-4C0FB7CEA7BA}" presName="comp" presStyleCnt="0"/>
      <dgm:spPr/>
    </dgm:pt>
    <dgm:pt modelId="{2C741B08-B695-42F5-9D0C-20367AFD4EC9}" type="pres">
      <dgm:prSet presAssocID="{EF6110DD-8FE7-4B17-9FD1-4C0FB7CEA7BA}" presName="box" presStyleLbl="node1" presStyleIdx="0" presStyleCnt="4"/>
      <dgm:spPr/>
      <dgm:t>
        <a:bodyPr/>
        <a:lstStyle/>
        <a:p>
          <a:endParaRPr lang="th-TH"/>
        </a:p>
      </dgm:t>
    </dgm:pt>
    <dgm:pt modelId="{7354DE71-5B6F-4640-84A6-89B4711EC87C}" type="pres">
      <dgm:prSet presAssocID="{EF6110DD-8FE7-4B17-9FD1-4C0FB7CEA7BA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B5E059-C0EF-40BB-A3B0-C59DBDB3ED4B}" type="pres">
      <dgm:prSet presAssocID="{EF6110DD-8FE7-4B17-9FD1-4C0FB7CEA7B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BD4FD3-1DE5-4986-9E5F-E6D655C6E95C}" type="pres">
      <dgm:prSet presAssocID="{A9CF382F-9833-4267-91D9-18C1FAD5BB33}" presName="spacer" presStyleCnt="0"/>
      <dgm:spPr/>
    </dgm:pt>
    <dgm:pt modelId="{AAD1687A-13B6-42A0-83A5-41F3CF1CC98C}" type="pres">
      <dgm:prSet presAssocID="{3DC70D4F-3B10-4579-8E26-057C116CDD6F}" presName="comp" presStyleCnt="0"/>
      <dgm:spPr/>
    </dgm:pt>
    <dgm:pt modelId="{E9D673C1-9BAD-448C-9E58-D0FC085C6AA6}" type="pres">
      <dgm:prSet presAssocID="{3DC70D4F-3B10-4579-8E26-057C116CDD6F}" presName="box" presStyleLbl="node1" presStyleIdx="1" presStyleCnt="4" custLinFactNeighborX="-1380" custLinFactNeighborY="-466"/>
      <dgm:spPr/>
      <dgm:t>
        <a:bodyPr/>
        <a:lstStyle/>
        <a:p>
          <a:endParaRPr lang="th-TH"/>
        </a:p>
      </dgm:t>
    </dgm:pt>
    <dgm:pt modelId="{8B549378-755E-429F-A5A6-161E2A5ABC6D}" type="pres">
      <dgm:prSet presAssocID="{3DC70D4F-3B10-4579-8E26-057C116CDD6F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BD1C231D-C5A7-4FE4-AD1C-C9EA5EFBD493}" type="pres">
      <dgm:prSet presAssocID="{3DC70D4F-3B10-4579-8E26-057C116CDD6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6A2AF6-5547-48A5-99F8-A8BF91F7C606}" type="pres">
      <dgm:prSet presAssocID="{5715122B-0A6B-4C91-BA26-693CA4575E3C}" presName="spacer" presStyleCnt="0"/>
      <dgm:spPr/>
    </dgm:pt>
    <dgm:pt modelId="{0AD7CF39-F1C8-4A18-8ACF-7F63C4795D20}" type="pres">
      <dgm:prSet presAssocID="{FFE51510-C6E2-4AA1-B6AD-57F22024FA31}" presName="comp" presStyleCnt="0"/>
      <dgm:spPr/>
    </dgm:pt>
    <dgm:pt modelId="{6D46DD9C-5692-4A24-BE58-EFB5C740E18A}" type="pres">
      <dgm:prSet presAssocID="{FFE51510-C6E2-4AA1-B6AD-57F22024FA31}" presName="box" presStyleLbl="node1" presStyleIdx="2" presStyleCnt="4" custLinFactNeighborX="-419" custLinFactNeighborY="-5096"/>
      <dgm:spPr/>
      <dgm:t>
        <a:bodyPr/>
        <a:lstStyle/>
        <a:p>
          <a:endParaRPr lang="th-TH"/>
        </a:p>
      </dgm:t>
    </dgm:pt>
    <dgm:pt modelId="{38DEBE13-1955-4AF1-9A83-80D0A20E1A40}" type="pres">
      <dgm:prSet presAssocID="{FFE51510-C6E2-4AA1-B6AD-57F22024FA31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217AA463-7097-4FDD-8C9B-FDFCF4A310E8}" type="pres">
      <dgm:prSet presAssocID="{FFE51510-C6E2-4AA1-B6AD-57F22024FA3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8DDF89-36A7-46A4-A788-49632EFFB398}" type="pres">
      <dgm:prSet presAssocID="{A0E997EB-AB0A-456D-A260-F9A557A0BBBA}" presName="spacer" presStyleCnt="0"/>
      <dgm:spPr/>
    </dgm:pt>
    <dgm:pt modelId="{6936B3A2-E019-4DDA-8C02-EAD018C7DF4F}" type="pres">
      <dgm:prSet presAssocID="{3BB050C0-BCFF-4DEF-914C-27858B7767DD}" presName="comp" presStyleCnt="0"/>
      <dgm:spPr/>
    </dgm:pt>
    <dgm:pt modelId="{1CEC64D6-C41E-484B-8A46-610FD59EBB57}" type="pres">
      <dgm:prSet presAssocID="{3BB050C0-BCFF-4DEF-914C-27858B7767DD}" presName="box" presStyleLbl="node1" presStyleIdx="3" presStyleCnt="4"/>
      <dgm:spPr/>
      <dgm:t>
        <a:bodyPr/>
        <a:lstStyle/>
        <a:p>
          <a:endParaRPr lang="th-TH"/>
        </a:p>
      </dgm:t>
    </dgm:pt>
    <dgm:pt modelId="{75DEAFFE-4983-49B6-BFF2-D8BB2C4534D5}" type="pres">
      <dgm:prSet presAssocID="{3BB050C0-BCFF-4DEF-914C-27858B7767DD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D0D544CC-3C16-497E-9AB9-C8001E0CA545}" type="pres">
      <dgm:prSet presAssocID="{3BB050C0-BCFF-4DEF-914C-27858B7767D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5ED5FAE-F491-47DB-A8B7-CA4B3075E67C}" type="presOf" srcId="{EF6110DD-8FE7-4B17-9FD1-4C0FB7CEA7BA}" destId="{2C741B08-B695-42F5-9D0C-20367AFD4EC9}" srcOrd="0" destOrd="0" presId="urn:microsoft.com/office/officeart/2005/8/layout/vList4"/>
    <dgm:cxn modelId="{E3E0CEB3-BE94-480F-A449-B0F27F7B617D}" srcId="{DD348AB8-20F7-41D4-8B4C-0DEABCFF4042}" destId="{EF6110DD-8FE7-4B17-9FD1-4C0FB7CEA7BA}" srcOrd="0" destOrd="0" parTransId="{54AC93F6-42DB-4322-9611-1D4306E5258A}" sibTransId="{A9CF382F-9833-4267-91D9-18C1FAD5BB33}"/>
    <dgm:cxn modelId="{732678A0-FA52-4D54-8059-D724C5292F65}" srcId="{DD348AB8-20F7-41D4-8B4C-0DEABCFF4042}" destId="{3BB050C0-BCFF-4DEF-914C-27858B7767DD}" srcOrd="3" destOrd="0" parTransId="{99ABBB26-FA71-4CF8-8004-3122E0A5E9FD}" sibTransId="{6AA5705F-A91D-4986-8EBE-9A02DFF00316}"/>
    <dgm:cxn modelId="{7DF20913-216D-4304-9967-CBE92839C894}" type="presOf" srcId="{FFE51510-C6E2-4AA1-B6AD-57F22024FA31}" destId="{6D46DD9C-5692-4A24-BE58-EFB5C740E18A}" srcOrd="0" destOrd="0" presId="urn:microsoft.com/office/officeart/2005/8/layout/vList4"/>
    <dgm:cxn modelId="{0274BAC5-4A8F-4CB3-BA21-46CC4F9BEE35}" srcId="{DD348AB8-20F7-41D4-8B4C-0DEABCFF4042}" destId="{3DC70D4F-3B10-4579-8E26-057C116CDD6F}" srcOrd="1" destOrd="0" parTransId="{CDCC8BAF-6A23-4514-BC2B-9B0E8D046101}" sibTransId="{5715122B-0A6B-4C91-BA26-693CA4575E3C}"/>
    <dgm:cxn modelId="{2C00C67B-2778-4D62-B1BA-D67CA4560932}" type="presOf" srcId="{3BB050C0-BCFF-4DEF-914C-27858B7767DD}" destId="{1CEC64D6-C41E-484B-8A46-610FD59EBB57}" srcOrd="0" destOrd="0" presId="urn:microsoft.com/office/officeart/2005/8/layout/vList4"/>
    <dgm:cxn modelId="{AFCAB31A-1143-408A-89C8-81907CD39810}" type="presOf" srcId="{3DC70D4F-3B10-4579-8E26-057C116CDD6F}" destId="{E9D673C1-9BAD-448C-9E58-D0FC085C6AA6}" srcOrd="0" destOrd="0" presId="urn:microsoft.com/office/officeart/2005/8/layout/vList4"/>
    <dgm:cxn modelId="{12E3A136-5E5D-4E30-91D2-6E82CB81D62D}" type="presOf" srcId="{3DC70D4F-3B10-4579-8E26-057C116CDD6F}" destId="{BD1C231D-C5A7-4FE4-AD1C-C9EA5EFBD493}" srcOrd="1" destOrd="0" presId="urn:microsoft.com/office/officeart/2005/8/layout/vList4"/>
    <dgm:cxn modelId="{A2B59074-F7D9-4D42-A880-BD58FD4C6259}" type="presOf" srcId="{FFE51510-C6E2-4AA1-B6AD-57F22024FA31}" destId="{217AA463-7097-4FDD-8C9B-FDFCF4A310E8}" srcOrd="1" destOrd="0" presId="urn:microsoft.com/office/officeart/2005/8/layout/vList4"/>
    <dgm:cxn modelId="{3670AA37-3109-441E-A43E-DD7B9C88088E}" type="presOf" srcId="{3BB050C0-BCFF-4DEF-914C-27858B7767DD}" destId="{D0D544CC-3C16-497E-9AB9-C8001E0CA545}" srcOrd="1" destOrd="0" presId="urn:microsoft.com/office/officeart/2005/8/layout/vList4"/>
    <dgm:cxn modelId="{406C3C40-2DBC-4E83-B892-9DBF1215F276}" type="presOf" srcId="{EF6110DD-8FE7-4B17-9FD1-4C0FB7CEA7BA}" destId="{6CB5E059-C0EF-40BB-A3B0-C59DBDB3ED4B}" srcOrd="1" destOrd="0" presId="urn:microsoft.com/office/officeart/2005/8/layout/vList4"/>
    <dgm:cxn modelId="{37CA5183-942E-49BE-8504-4FD2EE8FA820}" type="presOf" srcId="{DD348AB8-20F7-41D4-8B4C-0DEABCFF4042}" destId="{60C47710-A39B-4480-BDA8-E6AD8B865B34}" srcOrd="0" destOrd="0" presId="urn:microsoft.com/office/officeart/2005/8/layout/vList4"/>
    <dgm:cxn modelId="{2CB48516-65A7-4F2F-AE35-4891490CC150}" srcId="{DD348AB8-20F7-41D4-8B4C-0DEABCFF4042}" destId="{FFE51510-C6E2-4AA1-B6AD-57F22024FA31}" srcOrd="2" destOrd="0" parTransId="{40E57E81-B371-4CAD-BF96-FF52007D7462}" sibTransId="{A0E997EB-AB0A-456D-A260-F9A557A0BBBA}"/>
    <dgm:cxn modelId="{2CD498AA-626E-4CEC-9489-F966FA613EC8}" type="presParOf" srcId="{60C47710-A39B-4480-BDA8-E6AD8B865B34}" destId="{F2358DF0-FECC-4F3F-9FBA-36F03ACA77E9}" srcOrd="0" destOrd="0" presId="urn:microsoft.com/office/officeart/2005/8/layout/vList4"/>
    <dgm:cxn modelId="{F19F9464-0231-4C9F-ACE3-659B42D633B2}" type="presParOf" srcId="{F2358DF0-FECC-4F3F-9FBA-36F03ACA77E9}" destId="{2C741B08-B695-42F5-9D0C-20367AFD4EC9}" srcOrd="0" destOrd="0" presId="urn:microsoft.com/office/officeart/2005/8/layout/vList4"/>
    <dgm:cxn modelId="{F5E0A4C6-51F6-4E8A-AE05-51E62B6E7AAE}" type="presParOf" srcId="{F2358DF0-FECC-4F3F-9FBA-36F03ACA77E9}" destId="{7354DE71-5B6F-4640-84A6-89B4711EC87C}" srcOrd="1" destOrd="0" presId="urn:microsoft.com/office/officeart/2005/8/layout/vList4"/>
    <dgm:cxn modelId="{89BBD581-BCCE-4B69-A36F-1C309557FB7B}" type="presParOf" srcId="{F2358DF0-FECC-4F3F-9FBA-36F03ACA77E9}" destId="{6CB5E059-C0EF-40BB-A3B0-C59DBDB3ED4B}" srcOrd="2" destOrd="0" presId="urn:microsoft.com/office/officeart/2005/8/layout/vList4"/>
    <dgm:cxn modelId="{7F25BE81-0B96-430D-B9EB-4F6410284AA8}" type="presParOf" srcId="{60C47710-A39B-4480-BDA8-E6AD8B865B34}" destId="{BFBD4FD3-1DE5-4986-9E5F-E6D655C6E95C}" srcOrd="1" destOrd="0" presId="urn:microsoft.com/office/officeart/2005/8/layout/vList4"/>
    <dgm:cxn modelId="{04E1B33E-B9DB-4255-9EFF-FE642DD7A5CF}" type="presParOf" srcId="{60C47710-A39B-4480-BDA8-E6AD8B865B34}" destId="{AAD1687A-13B6-42A0-83A5-41F3CF1CC98C}" srcOrd="2" destOrd="0" presId="urn:microsoft.com/office/officeart/2005/8/layout/vList4"/>
    <dgm:cxn modelId="{CF5E6CCC-F892-49D8-B62A-D3CAABCB8A8C}" type="presParOf" srcId="{AAD1687A-13B6-42A0-83A5-41F3CF1CC98C}" destId="{E9D673C1-9BAD-448C-9E58-D0FC085C6AA6}" srcOrd="0" destOrd="0" presId="urn:microsoft.com/office/officeart/2005/8/layout/vList4"/>
    <dgm:cxn modelId="{24900640-AEFA-4D21-90C7-5BB7CD19213E}" type="presParOf" srcId="{AAD1687A-13B6-42A0-83A5-41F3CF1CC98C}" destId="{8B549378-755E-429F-A5A6-161E2A5ABC6D}" srcOrd="1" destOrd="0" presId="urn:microsoft.com/office/officeart/2005/8/layout/vList4"/>
    <dgm:cxn modelId="{5C0EA0A1-4D72-4634-A40A-7A8AFD46F55C}" type="presParOf" srcId="{AAD1687A-13B6-42A0-83A5-41F3CF1CC98C}" destId="{BD1C231D-C5A7-4FE4-AD1C-C9EA5EFBD493}" srcOrd="2" destOrd="0" presId="urn:microsoft.com/office/officeart/2005/8/layout/vList4"/>
    <dgm:cxn modelId="{76CC1490-8C5C-4306-B297-4D48E3652626}" type="presParOf" srcId="{60C47710-A39B-4480-BDA8-E6AD8B865B34}" destId="{A26A2AF6-5547-48A5-99F8-A8BF91F7C606}" srcOrd="3" destOrd="0" presId="urn:microsoft.com/office/officeart/2005/8/layout/vList4"/>
    <dgm:cxn modelId="{612F29D3-0EE1-4112-B747-7875C58AC68F}" type="presParOf" srcId="{60C47710-A39B-4480-BDA8-E6AD8B865B34}" destId="{0AD7CF39-F1C8-4A18-8ACF-7F63C4795D20}" srcOrd="4" destOrd="0" presId="urn:microsoft.com/office/officeart/2005/8/layout/vList4"/>
    <dgm:cxn modelId="{5413B75A-FE86-45D9-AFCD-D99D10B4D184}" type="presParOf" srcId="{0AD7CF39-F1C8-4A18-8ACF-7F63C4795D20}" destId="{6D46DD9C-5692-4A24-BE58-EFB5C740E18A}" srcOrd="0" destOrd="0" presId="urn:microsoft.com/office/officeart/2005/8/layout/vList4"/>
    <dgm:cxn modelId="{DAF3278D-66C4-417E-8CD2-7F0B72743F51}" type="presParOf" srcId="{0AD7CF39-F1C8-4A18-8ACF-7F63C4795D20}" destId="{38DEBE13-1955-4AF1-9A83-80D0A20E1A40}" srcOrd="1" destOrd="0" presId="urn:microsoft.com/office/officeart/2005/8/layout/vList4"/>
    <dgm:cxn modelId="{CCAB6A51-89CF-4A95-96D2-ECA760980203}" type="presParOf" srcId="{0AD7CF39-F1C8-4A18-8ACF-7F63C4795D20}" destId="{217AA463-7097-4FDD-8C9B-FDFCF4A310E8}" srcOrd="2" destOrd="0" presId="urn:microsoft.com/office/officeart/2005/8/layout/vList4"/>
    <dgm:cxn modelId="{121EE7B1-D30A-4319-8F28-1218A22E3BAC}" type="presParOf" srcId="{60C47710-A39B-4480-BDA8-E6AD8B865B34}" destId="{448DDF89-36A7-46A4-A788-49632EFFB398}" srcOrd="5" destOrd="0" presId="urn:microsoft.com/office/officeart/2005/8/layout/vList4"/>
    <dgm:cxn modelId="{F7BDECAB-D8C6-4B25-B88C-9D9EEBCD5352}" type="presParOf" srcId="{60C47710-A39B-4480-BDA8-E6AD8B865B34}" destId="{6936B3A2-E019-4DDA-8C02-EAD018C7DF4F}" srcOrd="6" destOrd="0" presId="urn:microsoft.com/office/officeart/2005/8/layout/vList4"/>
    <dgm:cxn modelId="{9E7256E2-A8A8-4379-9564-85EDAB7989AE}" type="presParOf" srcId="{6936B3A2-E019-4DDA-8C02-EAD018C7DF4F}" destId="{1CEC64D6-C41E-484B-8A46-610FD59EBB57}" srcOrd="0" destOrd="0" presId="urn:microsoft.com/office/officeart/2005/8/layout/vList4"/>
    <dgm:cxn modelId="{B4CF38F1-E54D-49C4-B841-09A59DCA3598}" type="presParOf" srcId="{6936B3A2-E019-4DDA-8C02-EAD018C7DF4F}" destId="{75DEAFFE-4983-49B6-BFF2-D8BB2C4534D5}" srcOrd="1" destOrd="0" presId="urn:microsoft.com/office/officeart/2005/8/layout/vList4"/>
    <dgm:cxn modelId="{03002613-1222-4A55-8D5A-B58BA7A83770}" type="presParOf" srcId="{6936B3A2-E019-4DDA-8C02-EAD018C7DF4F}" destId="{D0D544CC-3C16-497E-9AB9-C8001E0CA5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348AB8-20F7-41D4-8B4C-0DEABCFF40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6110DD-8FE7-4B17-9FD1-4C0FB7CEA7B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การพัฒนาเว็บไซต์ของเทศบาลเมืองตากใบ การเปิดเผยข้อมูลต่าง ๆของหน่วยงานให้สาธารณชนได้รับทราบ 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4AC93F6-42DB-4322-9611-1D4306E5258A}" type="par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A9CF382F-9833-4267-91D9-18C1FAD5BB33}" type="sibTrans" cxnId="{E3E0CEB3-BE94-480F-A449-B0F27F7B617D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3DC70D4F-3B10-4579-8E26-057C116CDD6F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ข้อมูลพื้นฐาน ได้แก่ ข้อมูลพื้นฐาน ข่าวประชาสัมพันธ์ และ             การปฏิสัมพันธ์ข้อมูล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CDCC8BAF-6A23-4514-BC2B-9B0E8D046101}" type="par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5715122B-0A6B-4C91-BA26-693CA4575E3C}" type="sibTrans" cxnId="{0274BAC5-4A8F-4CB3-BA21-46CC4F9BEE35}">
      <dgm:prSet/>
      <dgm:spPr/>
      <dgm:t>
        <a:bodyPr/>
        <a:lstStyle/>
        <a:p>
          <a:endParaRPr lang="th-TH" sz="2400">
            <a:latin typeface="TH SarabunIT๙" pitchFamily="34" charset="-34"/>
            <a:cs typeface="TH SarabunIT๙" pitchFamily="34" charset="-34"/>
          </a:endParaRPr>
        </a:p>
      </dgm:t>
    </dgm:pt>
    <dgm:pt modelId="{C05EBB05-A418-4A8D-B9F9-CC2ED896EE29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การบริหารงาน ได้แก่  แผนดำเนินงาน การปฏิบัติงาน และการให้บริการ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9B4187DF-B644-451C-AEB6-985E7C9DE105}" type="parTrans" cxnId="{1198B77C-C954-4355-93AD-259DAE21446A}">
      <dgm:prSet/>
      <dgm:spPr/>
      <dgm:t>
        <a:bodyPr/>
        <a:lstStyle/>
        <a:p>
          <a:endParaRPr lang="th-TH"/>
        </a:p>
      </dgm:t>
    </dgm:pt>
    <dgm:pt modelId="{4B58BF13-D7B4-488B-8495-E37A747CE8BE}" type="sibTrans" cxnId="{1198B77C-C954-4355-93AD-259DAE21446A}">
      <dgm:prSet/>
      <dgm:spPr/>
      <dgm:t>
        <a:bodyPr/>
        <a:lstStyle/>
        <a:p>
          <a:endParaRPr lang="th-TH"/>
        </a:p>
      </dgm:t>
    </dgm:pt>
    <dgm:pt modelId="{2561FC86-62F8-4CFC-A805-442E79C59ECC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การบริหารเงินงบประมาณ ได้แก่ แผนการใช้จ่าย งบประมาณประจำปี และการจัดซื้อจัดจ้างหรือการจัดหาพัสดุ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F1B5FFA6-022D-4D85-AE87-33C5BA4B5B5D}" type="parTrans" cxnId="{DAFA177B-400F-4893-BC5E-931ADB880532}">
      <dgm:prSet/>
      <dgm:spPr/>
      <dgm:t>
        <a:bodyPr/>
        <a:lstStyle/>
        <a:p>
          <a:endParaRPr lang="th-TH"/>
        </a:p>
      </dgm:t>
    </dgm:pt>
    <dgm:pt modelId="{E524CFA3-78F1-49FB-A6A5-D83FD0D18A5A}" type="sibTrans" cxnId="{DAFA177B-400F-4893-BC5E-931ADB880532}">
      <dgm:prSet/>
      <dgm:spPr/>
      <dgm:t>
        <a:bodyPr/>
        <a:lstStyle/>
        <a:p>
          <a:endParaRPr lang="th-TH"/>
        </a:p>
      </dgm:t>
    </dgm:pt>
    <dgm:pt modelId="{1841C4DD-4245-4D4F-A21D-6A463DDAC72F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การบริหารและพัฒนาทรัพยากรบุคคล ได้แก่ นโยบายการบริหารทรัพยากรบุคคล การดำเนินการตามนโยบายการบริหารทรัพยากรบุคคล และหลักเกณฑ์การ บริหารและพัฒนาทรัพยากรบุคคล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04D003C5-760B-48A1-88A8-C2DB62EBF22E}" type="parTrans" cxnId="{D749AD93-52AA-445D-AD5D-CB07FD6AA798}">
      <dgm:prSet/>
      <dgm:spPr/>
      <dgm:t>
        <a:bodyPr/>
        <a:lstStyle/>
        <a:p>
          <a:endParaRPr lang="th-TH"/>
        </a:p>
      </dgm:t>
    </dgm:pt>
    <dgm:pt modelId="{D15684A3-AC6C-4ED4-B967-4466982AAC9A}" type="sibTrans" cxnId="{D749AD93-52AA-445D-AD5D-CB07FD6AA798}">
      <dgm:prSet/>
      <dgm:spPr/>
      <dgm:t>
        <a:bodyPr/>
        <a:lstStyle/>
        <a:p>
          <a:endParaRPr lang="th-TH"/>
        </a:p>
      </dgm:t>
    </dgm:pt>
    <dgm:pt modelId="{F112B8F5-87D7-4618-B43C-C7BE134D439D}">
      <dgm:prSet phldrT="[ข้อความ]"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การส่งเสริมความโปร่งใสในหน่วยงาน ได้แก่ การจัดการเรื่องร้องเรียน การทุจริต และการเปิดโอกาสให้เกิดการมีส่วนร่วม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F00FE09A-C581-4D8A-AF6D-BD911527ACD3}" type="parTrans" cxnId="{EDC12025-FD8E-41F3-9AEF-8D1DE1161C52}">
      <dgm:prSet/>
      <dgm:spPr/>
      <dgm:t>
        <a:bodyPr/>
        <a:lstStyle/>
        <a:p>
          <a:endParaRPr lang="th-TH"/>
        </a:p>
      </dgm:t>
    </dgm:pt>
    <dgm:pt modelId="{90649AD3-4B1F-4F5A-A548-862794DB1379}" type="sibTrans" cxnId="{EDC12025-FD8E-41F3-9AEF-8D1DE1161C52}">
      <dgm:prSet/>
      <dgm:spPr/>
      <dgm:t>
        <a:bodyPr/>
        <a:lstStyle/>
        <a:p>
          <a:endParaRPr lang="th-TH"/>
        </a:p>
      </dgm:t>
    </dgm:pt>
    <dgm:pt modelId="{60C47710-A39B-4480-BDA8-E6AD8B865B34}" type="pres">
      <dgm:prSet presAssocID="{DD348AB8-20F7-41D4-8B4C-0DEABCFF40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58DF0-FECC-4F3F-9FBA-36F03ACA77E9}" type="pres">
      <dgm:prSet presAssocID="{EF6110DD-8FE7-4B17-9FD1-4C0FB7CEA7BA}" presName="comp" presStyleCnt="0"/>
      <dgm:spPr/>
    </dgm:pt>
    <dgm:pt modelId="{2C741B08-B695-42F5-9D0C-20367AFD4EC9}" type="pres">
      <dgm:prSet presAssocID="{EF6110DD-8FE7-4B17-9FD1-4C0FB7CEA7BA}" presName="box" presStyleLbl="node1" presStyleIdx="0" presStyleCnt="1"/>
      <dgm:spPr/>
      <dgm:t>
        <a:bodyPr/>
        <a:lstStyle/>
        <a:p>
          <a:endParaRPr lang="th-TH"/>
        </a:p>
      </dgm:t>
    </dgm:pt>
    <dgm:pt modelId="{7354DE71-5B6F-4640-84A6-89B4711EC87C}" type="pres">
      <dgm:prSet presAssocID="{EF6110DD-8FE7-4B17-9FD1-4C0FB7CEA7BA}" presName="img" presStyleLbl="fgImgPlace1" presStyleIdx="0" presStyleCnt="1" custScaleX="130726" custScaleY="107639" custLinFactNeighborX="-14403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B5E059-C0EF-40BB-A3B0-C59DBDB3ED4B}" type="pres">
      <dgm:prSet presAssocID="{EF6110DD-8FE7-4B17-9FD1-4C0FB7CEA7B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6C3547D-77AA-474A-B8BE-357353E2DB92}" type="presOf" srcId="{1841C4DD-4245-4D4F-A21D-6A463DDAC72F}" destId="{6CB5E059-C0EF-40BB-A3B0-C59DBDB3ED4B}" srcOrd="1" destOrd="4" presId="urn:microsoft.com/office/officeart/2005/8/layout/vList4"/>
    <dgm:cxn modelId="{D749AD93-52AA-445D-AD5D-CB07FD6AA798}" srcId="{EF6110DD-8FE7-4B17-9FD1-4C0FB7CEA7BA}" destId="{1841C4DD-4245-4D4F-A21D-6A463DDAC72F}" srcOrd="3" destOrd="0" parTransId="{04D003C5-760B-48A1-88A8-C2DB62EBF22E}" sibTransId="{D15684A3-AC6C-4ED4-B967-4466982AAC9A}"/>
    <dgm:cxn modelId="{E3E0CEB3-BE94-480F-A449-B0F27F7B617D}" srcId="{DD348AB8-20F7-41D4-8B4C-0DEABCFF4042}" destId="{EF6110DD-8FE7-4B17-9FD1-4C0FB7CEA7BA}" srcOrd="0" destOrd="0" parTransId="{54AC93F6-42DB-4322-9611-1D4306E5258A}" sibTransId="{A9CF382F-9833-4267-91D9-18C1FAD5BB33}"/>
    <dgm:cxn modelId="{54C1213C-CBB3-48DC-B227-D3E9D8ADE858}" type="presOf" srcId="{C05EBB05-A418-4A8D-B9F9-CC2ED896EE29}" destId="{2C741B08-B695-42F5-9D0C-20367AFD4EC9}" srcOrd="0" destOrd="2" presId="urn:microsoft.com/office/officeart/2005/8/layout/vList4"/>
    <dgm:cxn modelId="{EDC12025-FD8E-41F3-9AEF-8D1DE1161C52}" srcId="{EF6110DD-8FE7-4B17-9FD1-4C0FB7CEA7BA}" destId="{F112B8F5-87D7-4618-B43C-C7BE134D439D}" srcOrd="4" destOrd="0" parTransId="{F00FE09A-C581-4D8A-AF6D-BD911527ACD3}" sibTransId="{90649AD3-4B1F-4F5A-A548-862794DB1379}"/>
    <dgm:cxn modelId="{69EB7107-C269-4C98-ADE5-6F256AEB025F}" type="presOf" srcId="{3DC70D4F-3B10-4579-8E26-057C116CDD6F}" destId="{2C741B08-B695-42F5-9D0C-20367AFD4EC9}" srcOrd="0" destOrd="1" presId="urn:microsoft.com/office/officeart/2005/8/layout/vList4"/>
    <dgm:cxn modelId="{57E58816-31C7-4A90-9E54-46A8946EB85E}" type="presOf" srcId="{1841C4DD-4245-4D4F-A21D-6A463DDAC72F}" destId="{2C741B08-B695-42F5-9D0C-20367AFD4EC9}" srcOrd="0" destOrd="4" presId="urn:microsoft.com/office/officeart/2005/8/layout/vList4"/>
    <dgm:cxn modelId="{0274BAC5-4A8F-4CB3-BA21-46CC4F9BEE35}" srcId="{EF6110DD-8FE7-4B17-9FD1-4C0FB7CEA7BA}" destId="{3DC70D4F-3B10-4579-8E26-057C116CDD6F}" srcOrd="0" destOrd="0" parTransId="{CDCC8BAF-6A23-4514-BC2B-9B0E8D046101}" sibTransId="{5715122B-0A6B-4C91-BA26-693CA4575E3C}"/>
    <dgm:cxn modelId="{D2ABD7C2-BD12-4339-A42D-74C432A606BB}" type="presOf" srcId="{C05EBB05-A418-4A8D-B9F9-CC2ED896EE29}" destId="{6CB5E059-C0EF-40BB-A3B0-C59DBDB3ED4B}" srcOrd="1" destOrd="2" presId="urn:microsoft.com/office/officeart/2005/8/layout/vList4"/>
    <dgm:cxn modelId="{1198B77C-C954-4355-93AD-259DAE21446A}" srcId="{EF6110DD-8FE7-4B17-9FD1-4C0FB7CEA7BA}" destId="{C05EBB05-A418-4A8D-B9F9-CC2ED896EE29}" srcOrd="1" destOrd="0" parTransId="{9B4187DF-B644-451C-AEB6-985E7C9DE105}" sibTransId="{4B58BF13-D7B4-488B-8495-E37A747CE8BE}"/>
    <dgm:cxn modelId="{7BBF66B6-5AF1-4E6B-84F6-457F926E85B9}" type="presOf" srcId="{2561FC86-62F8-4CFC-A805-442E79C59ECC}" destId="{6CB5E059-C0EF-40BB-A3B0-C59DBDB3ED4B}" srcOrd="1" destOrd="3" presId="urn:microsoft.com/office/officeart/2005/8/layout/vList4"/>
    <dgm:cxn modelId="{40FB0EC7-7E24-4CA1-80B5-C5DED03DBB34}" type="presOf" srcId="{2561FC86-62F8-4CFC-A805-442E79C59ECC}" destId="{2C741B08-B695-42F5-9D0C-20367AFD4EC9}" srcOrd="0" destOrd="3" presId="urn:microsoft.com/office/officeart/2005/8/layout/vList4"/>
    <dgm:cxn modelId="{7221F703-FC20-482E-84F3-F9DCA61D9176}" type="presOf" srcId="{3DC70D4F-3B10-4579-8E26-057C116CDD6F}" destId="{6CB5E059-C0EF-40BB-A3B0-C59DBDB3ED4B}" srcOrd="1" destOrd="1" presId="urn:microsoft.com/office/officeart/2005/8/layout/vList4"/>
    <dgm:cxn modelId="{DAFA177B-400F-4893-BC5E-931ADB880532}" srcId="{EF6110DD-8FE7-4B17-9FD1-4C0FB7CEA7BA}" destId="{2561FC86-62F8-4CFC-A805-442E79C59ECC}" srcOrd="2" destOrd="0" parTransId="{F1B5FFA6-022D-4D85-AE87-33C5BA4B5B5D}" sibTransId="{E524CFA3-78F1-49FB-A6A5-D83FD0D18A5A}"/>
    <dgm:cxn modelId="{61320A66-4359-4154-96F2-6A973B539EE1}" type="presOf" srcId="{EF6110DD-8FE7-4B17-9FD1-4C0FB7CEA7BA}" destId="{2C741B08-B695-42F5-9D0C-20367AFD4EC9}" srcOrd="0" destOrd="0" presId="urn:microsoft.com/office/officeart/2005/8/layout/vList4"/>
    <dgm:cxn modelId="{EE733EDA-81F4-4CFD-A235-E42D3A819DCB}" type="presOf" srcId="{F112B8F5-87D7-4618-B43C-C7BE134D439D}" destId="{2C741B08-B695-42F5-9D0C-20367AFD4EC9}" srcOrd="0" destOrd="5" presId="urn:microsoft.com/office/officeart/2005/8/layout/vList4"/>
    <dgm:cxn modelId="{0C78CD3C-95A7-425A-91FC-9E372B8FCD60}" type="presOf" srcId="{DD348AB8-20F7-41D4-8B4C-0DEABCFF4042}" destId="{60C47710-A39B-4480-BDA8-E6AD8B865B34}" srcOrd="0" destOrd="0" presId="urn:microsoft.com/office/officeart/2005/8/layout/vList4"/>
    <dgm:cxn modelId="{6A9A6F95-EA91-462B-8F11-35ECAC2C2926}" type="presOf" srcId="{F112B8F5-87D7-4618-B43C-C7BE134D439D}" destId="{6CB5E059-C0EF-40BB-A3B0-C59DBDB3ED4B}" srcOrd="1" destOrd="5" presId="urn:microsoft.com/office/officeart/2005/8/layout/vList4"/>
    <dgm:cxn modelId="{7E278600-0272-48E4-ABAD-270F959D9DDA}" type="presOf" srcId="{EF6110DD-8FE7-4B17-9FD1-4C0FB7CEA7BA}" destId="{6CB5E059-C0EF-40BB-A3B0-C59DBDB3ED4B}" srcOrd="1" destOrd="0" presId="urn:microsoft.com/office/officeart/2005/8/layout/vList4"/>
    <dgm:cxn modelId="{6D8A3313-4D27-4C2D-8656-92C49B23AF3A}" type="presParOf" srcId="{60C47710-A39B-4480-BDA8-E6AD8B865B34}" destId="{F2358DF0-FECC-4F3F-9FBA-36F03ACA77E9}" srcOrd="0" destOrd="0" presId="urn:microsoft.com/office/officeart/2005/8/layout/vList4"/>
    <dgm:cxn modelId="{ED148B74-4256-43A8-A5CF-C2F52C248517}" type="presParOf" srcId="{F2358DF0-FECC-4F3F-9FBA-36F03ACA77E9}" destId="{2C741B08-B695-42F5-9D0C-20367AFD4EC9}" srcOrd="0" destOrd="0" presId="urn:microsoft.com/office/officeart/2005/8/layout/vList4"/>
    <dgm:cxn modelId="{A3E666E8-491C-4519-A221-F76A65D0030E}" type="presParOf" srcId="{F2358DF0-FECC-4F3F-9FBA-36F03ACA77E9}" destId="{7354DE71-5B6F-4640-84A6-89B4711EC87C}" srcOrd="1" destOrd="0" presId="urn:microsoft.com/office/officeart/2005/8/layout/vList4"/>
    <dgm:cxn modelId="{64C206F5-E5C6-47C6-9EB7-86D5781C92DD}" type="presParOf" srcId="{F2358DF0-FECC-4F3F-9FBA-36F03ACA77E9}" destId="{6CB5E059-C0EF-40BB-A3B0-C59DBDB3ED4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41B08-B695-42F5-9D0C-20367AFD4EC9}">
      <dsp:nvSpPr>
        <dsp:cNvPr id="0" name=""/>
        <dsp:cNvSpPr/>
      </dsp:nvSpPr>
      <dsp:spPr>
        <a:xfrm>
          <a:off x="0" y="0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การกำหนดนโยบายด้านคุณธรรมจริยธรรม ของนักการเมือง และเจ้าหน้าที่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49888" y="0"/>
        <a:ext cx="5849461" cy="1500187"/>
      </dsp:txXfrm>
    </dsp:sp>
    <dsp:sp modelId="{7354DE71-5B6F-4640-84A6-89B4711EC87C}">
      <dsp:nvSpPr>
        <dsp:cNvPr id="0" name=""/>
        <dsp:cNvSpPr/>
      </dsp:nvSpPr>
      <dsp:spPr>
        <a:xfrm>
          <a:off x="150018" y="150018"/>
          <a:ext cx="149987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6DD9C-5692-4A24-BE58-EFB5C740E18A}">
      <dsp:nvSpPr>
        <dsp:cNvPr id="0" name=""/>
        <dsp:cNvSpPr/>
      </dsp:nvSpPr>
      <dsp:spPr>
        <a:xfrm>
          <a:off x="0" y="1573756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การยกระดับคุณภาพการให้บริการประชาชน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49888" y="1573756"/>
        <a:ext cx="5849461" cy="1500187"/>
      </dsp:txXfrm>
    </dsp:sp>
    <dsp:sp modelId="{38DEBE13-1955-4AF1-9A83-80D0A20E1A40}">
      <dsp:nvSpPr>
        <dsp:cNvPr id="0" name=""/>
        <dsp:cNvSpPr/>
      </dsp:nvSpPr>
      <dsp:spPr>
        <a:xfrm>
          <a:off x="150018" y="1800225"/>
          <a:ext cx="149987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C64D6-C41E-484B-8A46-610FD59EBB57}">
      <dsp:nvSpPr>
        <dsp:cNvPr id="0" name=""/>
        <dsp:cNvSpPr/>
      </dsp:nvSpPr>
      <dsp:spPr>
        <a:xfrm>
          <a:off x="0" y="3300412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โครงการลดขั้นตอนและระยะเวลาการปฏิบัติราชการ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49888" y="3300412"/>
        <a:ext cx="5849461" cy="1500187"/>
      </dsp:txXfrm>
    </dsp:sp>
    <dsp:sp modelId="{75DEAFFE-4983-49B6-BFF2-D8BB2C4534D5}">
      <dsp:nvSpPr>
        <dsp:cNvPr id="0" name=""/>
        <dsp:cNvSpPr/>
      </dsp:nvSpPr>
      <dsp:spPr>
        <a:xfrm>
          <a:off x="150018" y="3450431"/>
          <a:ext cx="149987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D08EA-F9F6-4A2F-B7C9-ECE7A7975769}">
      <dsp:nvSpPr>
        <dsp:cNvPr id="0" name=""/>
        <dsp:cNvSpPr/>
      </dsp:nvSpPr>
      <dsp:spPr>
        <a:xfrm>
          <a:off x="0" y="0"/>
          <a:ext cx="7499350" cy="1180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เจตจำนงสุจริตของผู้บริหาร 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1617883" y="0"/>
        <a:ext cx="5881466" cy="1180132"/>
      </dsp:txXfrm>
    </dsp:sp>
    <dsp:sp modelId="{8A8EF526-BA1B-48BE-BF12-C92B8936CCD5}">
      <dsp:nvSpPr>
        <dsp:cNvPr id="0" name=""/>
        <dsp:cNvSpPr/>
      </dsp:nvSpPr>
      <dsp:spPr>
        <a:xfrm>
          <a:off x="118013" y="118013"/>
          <a:ext cx="1499870" cy="9441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3FDA0-E2E6-4F9D-9A05-C0F7DF906B30}">
      <dsp:nvSpPr>
        <dsp:cNvPr id="0" name=""/>
        <dsp:cNvSpPr/>
      </dsp:nvSpPr>
      <dsp:spPr>
        <a:xfrm>
          <a:off x="0" y="1298145"/>
          <a:ext cx="7499350" cy="1180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 การให้ความรู้เรื่องผลประโยชน์ทับซ้อนให้กับบุคลากรท้องถิ่น 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1617883" y="1298145"/>
        <a:ext cx="5881466" cy="1180132"/>
      </dsp:txXfrm>
    </dsp:sp>
    <dsp:sp modelId="{41E5CCB7-2EE5-44D6-9F63-BEBEEC0600F0}">
      <dsp:nvSpPr>
        <dsp:cNvPr id="0" name=""/>
        <dsp:cNvSpPr/>
      </dsp:nvSpPr>
      <dsp:spPr>
        <a:xfrm>
          <a:off x="118013" y="1416158"/>
          <a:ext cx="1499870" cy="9441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0D881-5D6D-417C-900F-B6D571013CD9}">
      <dsp:nvSpPr>
        <dsp:cNvPr id="0" name=""/>
        <dsp:cNvSpPr/>
      </dsp:nvSpPr>
      <dsp:spPr>
        <a:xfrm>
          <a:off x="0" y="2596291"/>
          <a:ext cx="7499350" cy="1180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โครงการพัฒนาศักยภาพบุคลากรภายในองค์กร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1617883" y="2596291"/>
        <a:ext cx="5881466" cy="1180132"/>
      </dsp:txXfrm>
    </dsp:sp>
    <dsp:sp modelId="{B0211A06-9303-4139-98BB-31FF2C4CBB67}">
      <dsp:nvSpPr>
        <dsp:cNvPr id="0" name=""/>
        <dsp:cNvSpPr/>
      </dsp:nvSpPr>
      <dsp:spPr>
        <a:xfrm>
          <a:off x="118013" y="2714304"/>
          <a:ext cx="1499870" cy="9441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B3F9D-871A-4CE5-BA50-1E282ABB1609}">
      <dsp:nvSpPr>
        <dsp:cNvPr id="0" name=""/>
        <dsp:cNvSpPr/>
      </dsp:nvSpPr>
      <dsp:spPr>
        <a:xfrm>
          <a:off x="0" y="3894436"/>
          <a:ext cx="7499350" cy="1180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แผนปฏิบัติการป้องกันการทุจริต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1617883" y="3894436"/>
        <a:ext cx="5881466" cy="1180132"/>
      </dsp:txXfrm>
    </dsp:sp>
    <dsp:sp modelId="{D26A04C6-42B0-48D6-A9E2-0DAD114E1103}">
      <dsp:nvSpPr>
        <dsp:cNvPr id="0" name=""/>
        <dsp:cNvSpPr/>
      </dsp:nvSpPr>
      <dsp:spPr>
        <a:xfrm>
          <a:off x="118013" y="4012449"/>
          <a:ext cx="1499870" cy="9441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31209-4A38-432D-9640-BB62DA15CA18}">
      <dsp:nvSpPr>
        <dsp:cNvPr id="0" name=""/>
        <dsp:cNvSpPr/>
      </dsp:nvSpPr>
      <dsp:spPr>
        <a:xfrm>
          <a:off x="0" y="0"/>
          <a:ext cx="7499350" cy="5077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PSK" pitchFamily="34" charset="-34"/>
              <a:cs typeface="TH SarabunPSK" pitchFamily="34" charset="-34"/>
            </a:rPr>
            <a:t>การประกาศมาตรการภายในเพื่อป้องกันการทุจริต </a:t>
          </a:r>
          <a:endParaRPr lang="th-TH" sz="2800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TH SarabunPSK" pitchFamily="34" charset="-34"/>
              <a:cs typeface="TH SarabunPSK" pitchFamily="34" charset="-34"/>
            </a:rPr>
            <a:t>มาตรการเผยแพร่ข้อมูล ต่อสาธารณะ</a:t>
          </a:r>
          <a:endParaRPr lang="th-TH" sz="2800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TH SarabunPSK" pitchFamily="34" charset="-34"/>
              <a:cs typeface="TH SarabunPSK" pitchFamily="34" charset="-34"/>
            </a:rPr>
            <a:t>มาตรการให้ผู้มีส่วนได้ส่วนเสีย มีส่วนร่วม </a:t>
          </a:r>
          <a:endParaRPr lang="th-TH" sz="2800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TH SarabunPSK" pitchFamily="34" charset="-34"/>
              <a:cs typeface="TH SarabunPSK" pitchFamily="34" charset="-34"/>
            </a:rPr>
            <a:t>มาตรการส่งเสริมความโปร่งใส ในการจัดซื้อจัดจ้าง</a:t>
          </a:r>
          <a:endParaRPr lang="th-TH" sz="2800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TH SarabunPSK" pitchFamily="34" charset="-34"/>
              <a:cs typeface="TH SarabunPSK" pitchFamily="34" charset="-34"/>
            </a:rPr>
            <a:t>มาตรการจัดการเรื่องร้องเรียน การทุจริต</a:t>
          </a:r>
          <a:endParaRPr lang="th-TH" sz="2800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TH SarabunPSK" pitchFamily="34" charset="-34"/>
              <a:cs typeface="TH SarabunPSK" pitchFamily="34" charset="-34"/>
            </a:rPr>
            <a:t>มาตรการป้องกันการรับสินบน</a:t>
          </a:r>
          <a:endParaRPr lang="th-TH" sz="2800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TH SarabunPSK" pitchFamily="34" charset="-34"/>
              <a:cs typeface="TH SarabunPSK" pitchFamily="34" charset="-34"/>
            </a:rPr>
            <a:t>มาตรการป้องกันการขัดกันระหว่าง ผลประโยชน์ส่วนตนกับผลประโยชน์ ส่วนรวม</a:t>
          </a:r>
          <a:endParaRPr lang="th-TH" sz="2800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TH SarabunPSK" pitchFamily="34" charset="-34"/>
              <a:cs typeface="TH SarabunPSK" pitchFamily="34" charset="-34"/>
            </a:rPr>
            <a:t>มาตรการตรวจสอบการใช้ดุลพินิจ</a:t>
          </a:r>
          <a:endParaRPr lang="th-TH" sz="28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2007624" y="0"/>
        <a:ext cx="5491725" cy="5077544"/>
      </dsp:txXfrm>
    </dsp:sp>
    <dsp:sp modelId="{D59B413C-8081-4957-A258-D94C28360651}">
      <dsp:nvSpPr>
        <dsp:cNvPr id="0" name=""/>
        <dsp:cNvSpPr/>
      </dsp:nvSpPr>
      <dsp:spPr>
        <a:xfrm>
          <a:off x="112561" y="583450"/>
          <a:ext cx="1858203" cy="39180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90FD-2FEE-4E18-96DF-5FCE855EB1F8}">
      <dsp:nvSpPr>
        <dsp:cNvPr id="0" name=""/>
        <dsp:cNvSpPr/>
      </dsp:nvSpPr>
      <dsp:spPr>
        <a:xfrm>
          <a:off x="0" y="420052"/>
          <a:ext cx="7499349" cy="1200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การเผยแพร่ข้อมูลข่าวสารด้านการเงิน การคลัง พัสดุ และทรัพย์สินของเทศบาล และการรับเรื่องร้องเรียนเกี่ยวกับการเงิน การคลัง</a:t>
          </a:r>
          <a:endParaRPr lang="th-TH" sz="28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35151" y="455203"/>
        <a:ext cx="7429047" cy="1129848"/>
      </dsp:txXfrm>
    </dsp:sp>
    <dsp:sp modelId="{838478EF-21B4-4862-A972-E63117A35344}">
      <dsp:nvSpPr>
        <dsp:cNvPr id="0" name=""/>
        <dsp:cNvSpPr/>
      </dsp:nvSpPr>
      <dsp:spPr>
        <a:xfrm>
          <a:off x="0" y="1836229"/>
          <a:ext cx="1200150" cy="12001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22347-3BC1-42CE-A4A7-0BAA44E1B39D}">
      <dsp:nvSpPr>
        <dsp:cNvPr id="0" name=""/>
        <dsp:cNvSpPr/>
      </dsp:nvSpPr>
      <dsp:spPr>
        <a:xfrm>
          <a:off x="1272159" y="1836229"/>
          <a:ext cx="6227190" cy="12001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การเผยแพร่แผนการใช้จ่ายงบประมาณประจำปี (เทศบัญญัติ)</a:t>
          </a:r>
          <a:endParaRPr lang="th-TH" sz="28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330756" y="1894826"/>
        <a:ext cx="6109996" cy="1082956"/>
      </dsp:txXfrm>
    </dsp:sp>
    <dsp:sp modelId="{DA8A8B1D-821D-4FD6-B10A-3FCE5FFA337D}">
      <dsp:nvSpPr>
        <dsp:cNvPr id="0" name=""/>
        <dsp:cNvSpPr/>
      </dsp:nvSpPr>
      <dsp:spPr>
        <a:xfrm>
          <a:off x="0" y="3180397"/>
          <a:ext cx="1200150" cy="12001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24BDB-BA9B-4CA4-B328-39912A030489}">
      <dsp:nvSpPr>
        <dsp:cNvPr id="0" name=""/>
        <dsp:cNvSpPr/>
      </dsp:nvSpPr>
      <dsp:spPr>
        <a:xfrm>
          <a:off x="1272159" y="3180397"/>
          <a:ext cx="6227190" cy="12001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การใช้จ่ายงบประมาณของหน่วยงาน</a:t>
          </a:r>
          <a:endParaRPr lang="th-TH" sz="28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330756" y="3238994"/>
        <a:ext cx="6109996" cy="1082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41B08-B695-42F5-9D0C-20367AFD4EC9}">
      <dsp:nvSpPr>
        <dsp:cNvPr id="0" name=""/>
        <dsp:cNvSpPr/>
      </dsp:nvSpPr>
      <dsp:spPr>
        <a:xfrm>
          <a:off x="0" y="0"/>
          <a:ext cx="7499350" cy="228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การกำหนดหลักเกณฑ์การประเมินผลการปฏิบัติงาน  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728414" y="0"/>
        <a:ext cx="5770935" cy="2285441"/>
      </dsp:txXfrm>
    </dsp:sp>
    <dsp:sp modelId="{7354DE71-5B6F-4640-84A6-89B4711EC87C}">
      <dsp:nvSpPr>
        <dsp:cNvPr id="0" name=""/>
        <dsp:cNvSpPr/>
      </dsp:nvSpPr>
      <dsp:spPr>
        <a:xfrm>
          <a:off x="228544" y="228544"/>
          <a:ext cx="1499870" cy="18283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673C1-9BAD-448C-9E58-D0FC085C6AA6}">
      <dsp:nvSpPr>
        <dsp:cNvPr id="0" name=""/>
        <dsp:cNvSpPr/>
      </dsp:nvSpPr>
      <dsp:spPr>
        <a:xfrm>
          <a:off x="0" y="2503335"/>
          <a:ext cx="7499350" cy="228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การกำหนดหลักเกณฑ์การคัดเลือกบุคลากรเพื่อให้สิทธิประโยชน์ต่าง 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Char char="••"/>
            <a:tabLst/>
            <a:defRPr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   หลักเกณฑ์การให้คุณให้โทษและการสร้างขวัญกำลังใจ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หลักเกณฑ์การสรรหาและคัดเลือกบุคลากร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หลักเกณฑ์การพัฒนาบุคลากร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728414" y="2503335"/>
        <a:ext cx="5770935" cy="2285441"/>
      </dsp:txXfrm>
    </dsp:sp>
    <dsp:sp modelId="{8B549378-755E-429F-A5A6-161E2A5ABC6D}">
      <dsp:nvSpPr>
        <dsp:cNvPr id="0" name=""/>
        <dsp:cNvSpPr/>
      </dsp:nvSpPr>
      <dsp:spPr>
        <a:xfrm>
          <a:off x="228544" y="2742530"/>
          <a:ext cx="1499870" cy="18283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90FD-2FEE-4E18-96DF-5FCE855EB1F8}">
      <dsp:nvSpPr>
        <dsp:cNvPr id="0" name=""/>
        <dsp:cNvSpPr/>
      </dsp:nvSpPr>
      <dsp:spPr>
        <a:xfrm>
          <a:off x="0" y="420052"/>
          <a:ext cx="7499349" cy="1200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การเผยแพร่ข้อมูลข่าวสารด้านการเงิน การคลัง พัสดุ และทรัพย์สินของเทศบาล และการรับเรื่องร้องเรียนเกี่ยวกับการเงิน การคลัง</a:t>
          </a:r>
          <a:endParaRPr lang="th-TH" sz="28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35151" y="455203"/>
        <a:ext cx="7429047" cy="1129848"/>
      </dsp:txXfrm>
    </dsp:sp>
    <dsp:sp modelId="{838478EF-21B4-4862-A972-E63117A35344}">
      <dsp:nvSpPr>
        <dsp:cNvPr id="0" name=""/>
        <dsp:cNvSpPr/>
      </dsp:nvSpPr>
      <dsp:spPr>
        <a:xfrm>
          <a:off x="0" y="1836229"/>
          <a:ext cx="1200150" cy="12001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22347-3BC1-42CE-A4A7-0BAA44E1B39D}">
      <dsp:nvSpPr>
        <dsp:cNvPr id="0" name=""/>
        <dsp:cNvSpPr/>
      </dsp:nvSpPr>
      <dsp:spPr>
        <a:xfrm>
          <a:off x="1272159" y="1836229"/>
          <a:ext cx="6227190" cy="12001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>
              <a:latin typeface="TH SarabunIT๙" pitchFamily="34" charset="-34"/>
              <a:cs typeface="TH SarabunIT๙" pitchFamily="34" charset="-34"/>
            </a:rPr>
            <a:t>การจัดทำแนวทางปฏิบัติ เกี่ยวกับการใช้ทรัพย์สินของราชการ            ที่ถูกต้อง</a:t>
          </a:r>
          <a:endParaRPr lang="th-TH" sz="27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330756" y="1894826"/>
        <a:ext cx="6109996" cy="1082956"/>
      </dsp:txXfrm>
    </dsp:sp>
    <dsp:sp modelId="{DA8A8B1D-821D-4FD6-B10A-3FCE5FFA337D}">
      <dsp:nvSpPr>
        <dsp:cNvPr id="0" name=""/>
        <dsp:cNvSpPr/>
      </dsp:nvSpPr>
      <dsp:spPr>
        <a:xfrm>
          <a:off x="0" y="3180397"/>
          <a:ext cx="1200150" cy="12001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24BDB-BA9B-4CA4-B328-39912A030489}">
      <dsp:nvSpPr>
        <dsp:cNvPr id="0" name=""/>
        <dsp:cNvSpPr/>
      </dsp:nvSpPr>
      <dsp:spPr>
        <a:xfrm>
          <a:off x="1272159" y="3180397"/>
          <a:ext cx="6227190" cy="12001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>
              <a:latin typeface="TH SarabunIT๙" pitchFamily="34" charset="-34"/>
              <a:cs typeface="TH SarabunIT๙" pitchFamily="34" charset="-34"/>
            </a:rPr>
            <a:t>การรับเรื่อร้องเรียน เกี่ยวกับการเงิน การคลัง และการใช้ทรัพย์สิน</a:t>
          </a:r>
          <a:endParaRPr lang="th-TH" sz="27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330756" y="3238994"/>
        <a:ext cx="6109996" cy="1082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41B08-B695-42F5-9D0C-20367AFD4EC9}">
      <dsp:nvSpPr>
        <dsp:cNvPr id="0" name=""/>
        <dsp:cNvSpPr/>
      </dsp:nvSpPr>
      <dsp:spPr>
        <a:xfrm>
          <a:off x="0" y="0"/>
          <a:ext cx="7499350" cy="1015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การแสดงเจตจำนงทางการเมืองในการต่อต้านการทุจริตของผู้บริหาร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01404" y="0"/>
        <a:ext cx="5897945" cy="1015347"/>
      </dsp:txXfrm>
    </dsp:sp>
    <dsp:sp modelId="{7354DE71-5B6F-4640-84A6-89B4711EC87C}">
      <dsp:nvSpPr>
        <dsp:cNvPr id="0" name=""/>
        <dsp:cNvSpPr/>
      </dsp:nvSpPr>
      <dsp:spPr>
        <a:xfrm>
          <a:off x="101534" y="101534"/>
          <a:ext cx="1499870" cy="8122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673C1-9BAD-448C-9E58-D0FC085C6AA6}">
      <dsp:nvSpPr>
        <dsp:cNvPr id="0" name=""/>
        <dsp:cNvSpPr/>
      </dsp:nvSpPr>
      <dsp:spPr>
        <a:xfrm>
          <a:off x="0" y="1080116"/>
          <a:ext cx="7499350" cy="1015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การจัดทำแผนปฏิบัติการป้องกันและปราบปรามการทุจริต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01404" y="1080116"/>
        <a:ext cx="5897945" cy="1015347"/>
      </dsp:txXfrm>
    </dsp:sp>
    <dsp:sp modelId="{8B549378-755E-429F-A5A6-161E2A5ABC6D}">
      <dsp:nvSpPr>
        <dsp:cNvPr id="0" name=""/>
        <dsp:cNvSpPr/>
      </dsp:nvSpPr>
      <dsp:spPr>
        <a:xfrm>
          <a:off x="101534" y="1218416"/>
          <a:ext cx="1499870" cy="8122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6DD9C-5692-4A24-BE58-EFB5C740E18A}">
      <dsp:nvSpPr>
        <dsp:cNvPr id="0" name=""/>
        <dsp:cNvSpPr/>
      </dsp:nvSpPr>
      <dsp:spPr>
        <a:xfrm>
          <a:off x="0" y="2160242"/>
          <a:ext cx="7499350" cy="1015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การติดป้ายประชาสัมพันธ์กรณีพบเห็นการทุจริต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01404" y="2160242"/>
        <a:ext cx="5897945" cy="1015347"/>
      </dsp:txXfrm>
    </dsp:sp>
    <dsp:sp modelId="{38DEBE13-1955-4AF1-9A83-80D0A20E1A40}">
      <dsp:nvSpPr>
        <dsp:cNvPr id="0" name=""/>
        <dsp:cNvSpPr/>
      </dsp:nvSpPr>
      <dsp:spPr>
        <a:xfrm>
          <a:off x="101534" y="2335298"/>
          <a:ext cx="1499870" cy="8122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469D2-E73A-4091-8386-59D4D024E6F9}">
      <dsp:nvSpPr>
        <dsp:cNvPr id="0" name=""/>
        <dsp:cNvSpPr/>
      </dsp:nvSpPr>
      <dsp:spPr>
        <a:xfrm>
          <a:off x="0" y="3350645"/>
          <a:ext cx="7499350" cy="1015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การจัดทำรายงานการควบคุมภายในและติดตามประเมินผลการควบคุมภายใน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01404" y="3350645"/>
        <a:ext cx="5897945" cy="1015347"/>
      </dsp:txXfrm>
    </dsp:sp>
    <dsp:sp modelId="{0AB62C68-F6FD-42E7-8884-0DDC6FC873AC}">
      <dsp:nvSpPr>
        <dsp:cNvPr id="0" name=""/>
        <dsp:cNvSpPr/>
      </dsp:nvSpPr>
      <dsp:spPr>
        <a:xfrm>
          <a:off x="101534" y="3452179"/>
          <a:ext cx="1499870" cy="8122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41B08-B695-42F5-9D0C-20367AFD4EC9}">
      <dsp:nvSpPr>
        <dsp:cNvPr id="0" name=""/>
        <dsp:cNvSpPr/>
      </dsp:nvSpPr>
      <dsp:spPr>
        <a:xfrm>
          <a:off x="0" y="0"/>
          <a:ext cx="7499350" cy="1115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การรับฟังความคิดเห็นของประชาชน ผ่านช่องทางต่างๆ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11446" y="0"/>
        <a:ext cx="5887903" cy="1115764"/>
      </dsp:txXfrm>
    </dsp:sp>
    <dsp:sp modelId="{7354DE71-5B6F-4640-84A6-89B4711EC87C}">
      <dsp:nvSpPr>
        <dsp:cNvPr id="0" name=""/>
        <dsp:cNvSpPr/>
      </dsp:nvSpPr>
      <dsp:spPr>
        <a:xfrm>
          <a:off x="111576" y="111576"/>
          <a:ext cx="1499870" cy="8926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673C1-9BAD-448C-9E58-D0FC085C6AA6}">
      <dsp:nvSpPr>
        <dsp:cNvPr id="0" name=""/>
        <dsp:cNvSpPr/>
      </dsp:nvSpPr>
      <dsp:spPr>
        <a:xfrm>
          <a:off x="0" y="1222141"/>
          <a:ext cx="7499350" cy="1115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การแต่งตั้งตัวแทนประชาคมเข้าร่วมเป็นคณะกรรมการตรวจรับงานจ้าง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11446" y="1222141"/>
        <a:ext cx="5887903" cy="1115764"/>
      </dsp:txXfrm>
    </dsp:sp>
    <dsp:sp modelId="{8B549378-755E-429F-A5A6-161E2A5ABC6D}">
      <dsp:nvSpPr>
        <dsp:cNvPr id="0" name=""/>
        <dsp:cNvSpPr/>
      </dsp:nvSpPr>
      <dsp:spPr>
        <a:xfrm>
          <a:off x="111576" y="1338917"/>
          <a:ext cx="1499870" cy="8926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81ACE-31DD-4AEF-A530-57BBEAD682F9}">
      <dsp:nvSpPr>
        <dsp:cNvPr id="0" name=""/>
        <dsp:cNvSpPr/>
      </dsp:nvSpPr>
      <dsp:spPr>
        <a:xfrm>
          <a:off x="0" y="2454681"/>
          <a:ext cx="7499350" cy="1115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โครงการเผยแพร่ข้อมูลข่าวสารด้านการจัดซื้อ จัดจ้าง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11446" y="2454681"/>
        <a:ext cx="5887903" cy="1115764"/>
      </dsp:txXfrm>
    </dsp:sp>
    <dsp:sp modelId="{59032F3A-5930-4AFE-97B8-6ACDD55559B7}">
      <dsp:nvSpPr>
        <dsp:cNvPr id="0" name=""/>
        <dsp:cNvSpPr/>
      </dsp:nvSpPr>
      <dsp:spPr>
        <a:xfrm>
          <a:off x="111576" y="2566258"/>
          <a:ext cx="1499870" cy="8926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02FE4-16C2-43DD-975E-DF9EAB2C1A80}">
      <dsp:nvSpPr>
        <dsp:cNvPr id="0" name=""/>
        <dsp:cNvSpPr/>
      </dsp:nvSpPr>
      <dsp:spPr>
        <a:xfrm>
          <a:off x="0" y="3682022"/>
          <a:ext cx="7499350" cy="1115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การพัฒนาแผนและกระบวนการจัดหาพัสดุ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11446" y="3682022"/>
        <a:ext cx="5887903" cy="1115764"/>
      </dsp:txXfrm>
    </dsp:sp>
    <dsp:sp modelId="{6C227098-EB1C-4CA7-B927-4369DCD1AE4B}">
      <dsp:nvSpPr>
        <dsp:cNvPr id="0" name=""/>
        <dsp:cNvSpPr/>
      </dsp:nvSpPr>
      <dsp:spPr>
        <a:xfrm>
          <a:off x="111576" y="3793599"/>
          <a:ext cx="1499870" cy="8926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41B08-B695-42F5-9D0C-20367AFD4EC9}">
      <dsp:nvSpPr>
        <dsp:cNvPr id="0" name=""/>
        <dsp:cNvSpPr/>
      </dsp:nvSpPr>
      <dsp:spPr>
        <a:xfrm>
          <a:off x="0" y="0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การพัฒนาเว็บไซต์เทศบาลเมืองตากใบ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49888" y="0"/>
        <a:ext cx="5849461" cy="1500187"/>
      </dsp:txXfrm>
    </dsp:sp>
    <dsp:sp modelId="{7354DE71-5B6F-4640-84A6-89B4711EC87C}">
      <dsp:nvSpPr>
        <dsp:cNvPr id="0" name=""/>
        <dsp:cNvSpPr/>
      </dsp:nvSpPr>
      <dsp:spPr>
        <a:xfrm>
          <a:off x="150018" y="150018"/>
          <a:ext cx="149987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673C1-9BAD-448C-9E58-D0FC085C6AA6}">
      <dsp:nvSpPr>
        <dsp:cNvPr id="0" name=""/>
        <dsp:cNvSpPr/>
      </dsp:nvSpPr>
      <dsp:spPr>
        <a:xfrm>
          <a:off x="0" y="1643215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การจัดทำวารสารประชาสัมพันธ์เทศบาลเมืองตากใบ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49888" y="1643215"/>
        <a:ext cx="5849461" cy="1500187"/>
      </dsp:txXfrm>
    </dsp:sp>
    <dsp:sp modelId="{8B549378-755E-429F-A5A6-161E2A5ABC6D}">
      <dsp:nvSpPr>
        <dsp:cNvPr id="0" name=""/>
        <dsp:cNvSpPr/>
      </dsp:nvSpPr>
      <dsp:spPr>
        <a:xfrm>
          <a:off x="150018" y="1800225"/>
          <a:ext cx="149987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6DD9C-5692-4A24-BE58-EFB5C740E18A}">
      <dsp:nvSpPr>
        <dsp:cNvPr id="0" name=""/>
        <dsp:cNvSpPr/>
      </dsp:nvSpPr>
      <dsp:spPr>
        <a:xfrm>
          <a:off x="0" y="3223962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มาตรการแต่งตั้งผู้รับผิดชอบเรื่องร้องเรียน ร้องทุกข์ และเจ้าหน้าที่ศูนย์ดำรงธรรม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49888" y="3223962"/>
        <a:ext cx="5849461" cy="1500187"/>
      </dsp:txXfrm>
    </dsp:sp>
    <dsp:sp modelId="{38DEBE13-1955-4AF1-9A83-80D0A20E1A40}">
      <dsp:nvSpPr>
        <dsp:cNvPr id="0" name=""/>
        <dsp:cNvSpPr/>
      </dsp:nvSpPr>
      <dsp:spPr>
        <a:xfrm>
          <a:off x="150018" y="3450431"/>
          <a:ext cx="149987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41B08-B695-42F5-9D0C-20367AFD4EC9}">
      <dsp:nvSpPr>
        <dsp:cNvPr id="0" name=""/>
        <dsp:cNvSpPr/>
      </dsp:nvSpPr>
      <dsp:spPr>
        <a:xfrm>
          <a:off x="0" y="0"/>
          <a:ext cx="7499350" cy="1115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โครงการจัดทำแผนชุมชน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11446" y="0"/>
        <a:ext cx="5887903" cy="1115764"/>
      </dsp:txXfrm>
    </dsp:sp>
    <dsp:sp modelId="{7354DE71-5B6F-4640-84A6-89B4711EC87C}">
      <dsp:nvSpPr>
        <dsp:cNvPr id="0" name=""/>
        <dsp:cNvSpPr/>
      </dsp:nvSpPr>
      <dsp:spPr>
        <a:xfrm>
          <a:off x="111576" y="111576"/>
          <a:ext cx="1499870" cy="8926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673C1-9BAD-448C-9E58-D0FC085C6AA6}">
      <dsp:nvSpPr>
        <dsp:cNvPr id="0" name=""/>
        <dsp:cNvSpPr/>
      </dsp:nvSpPr>
      <dsp:spPr>
        <a:xfrm>
          <a:off x="0" y="1222141"/>
          <a:ext cx="7499350" cy="1115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การจัดเก็บภาษีนอกสถานที่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11446" y="1222141"/>
        <a:ext cx="5887903" cy="1115764"/>
      </dsp:txXfrm>
    </dsp:sp>
    <dsp:sp modelId="{8B549378-755E-429F-A5A6-161E2A5ABC6D}">
      <dsp:nvSpPr>
        <dsp:cNvPr id="0" name=""/>
        <dsp:cNvSpPr/>
      </dsp:nvSpPr>
      <dsp:spPr>
        <a:xfrm>
          <a:off x="111576" y="1338917"/>
          <a:ext cx="1499870" cy="8926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6DD9C-5692-4A24-BE58-EFB5C740E18A}">
      <dsp:nvSpPr>
        <dsp:cNvPr id="0" name=""/>
        <dsp:cNvSpPr/>
      </dsp:nvSpPr>
      <dsp:spPr>
        <a:xfrm>
          <a:off x="0" y="2397822"/>
          <a:ext cx="7499350" cy="1115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การจัดทำประชาคม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11446" y="2397822"/>
        <a:ext cx="5887903" cy="1115764"/>
      </dsp:txXfrm>
    </dsp:sp>
    <dsp:sp modelId="{38DEBE13-1955-4AF1-9A83-80D0A20E1A40}">
      <dsp:nvSpPr>
        <dsp:cNvPr id="0" name=""/>
        <dsp:cNvSpPr/>
      </dsp:nvSpPr>
      <dsp:spPr>
        <a:xfrm>
          <a:off x="111576" y="2566258"/>
          <a:ext cx="1499870" cy="8926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C64D6-C41E-484B-8A46-610FD59EBB57}">
      <dsp:nvSpPr>
        <dsp:cNvPr id="0" name=""/>
        <dsp:cNvSpPr/>
      </dsp:nvSpPr>
      <dsp:spPr>
        <a:xfrm>
          <a:off x="0" y="3682022"/>
          <a:ext cx="7499350" cy="1115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การติดตามและประเมินผลแผนพัฒนาเทศบาลเมืองตากใบ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611446" y="3682022"/>
        <a:ext cx="5887903" cy="1115764"/>
      </dsp:txXfrm>
    </dsp:sp>
    <dsp:sp modelId="{75DEAFFE-4983-49B6-BFF2-D8BB2C4534D5}">
      <dsp:nvSpPr>
        <dsp:cNvPr id="0" name=""/>
        <dsp:cNvSpPr/>
      </dsp:nvSpPr>
      <dsp:spPr>
        <a:xfrm>
          <a:off x="111576" y="3793599"/>
          <a:ext cx="1499870" cy="8926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41B08-B695-42F5-9D0C-20367AFD4EC9}">
      <dsp:nvSpPr>
        <dsp:cNvPr id="0" name=""/>
        <dsp:cNvSpPr/>
      </dsp:nvSpPr>
      <dsp:spPr>
        <a:xfrm>
          <a:off x="0" y="0"/>
          <a:ext cx="7499350" cy="5184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การพัฒนาเว็บไซต์ของเทศบาลเมืองตากใบ การเปิดเผยข้อมูลต่าง ๆของหน่วยงานให้สาธารณชนได้รับทราบ 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ข้อมูลพื้นฐาน ได้แก่ ข้อมูลพื้นฐาน ข่าวประชาสัมพันธ์ และ             การปฏิสัมพันธ์ข้อมูล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การบริหารงาน ได้แก่  แผนดำเนินงาน การปฏิบัติงาน และการให้บริการ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การบริหารเงินงบประมาณ ได้แก่ แผนการใช้จ่าย งบประมาณประจำปี และการจัดซื้อจัดจ้างหรือการจัดหาพัสดุ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การบริหารและพัฒนาทรัพยากรบุคคล ได้แก่ นโยบายการบริหารทรัพยากรบุคคล การดำเนินการตามนโยบายการบริหารทรัพยากรบุคคล และหลักเกณฑ์การ บริหารและพัฒนาทรัพยากรบุคคล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การส่งเสริมความโปร่งใสในหน่วยงาน ได้แก่ การจัดการเรื่องร้องเรียน การทุจริต และการเปิดโอกาสให้เกิดการมีส่วนร่วม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2018327" y="0"/>
        <a:ext cx="5481022" cy="5184576"/>
      </dsp:txXfrm>
    </dsp:sp>
    <dsp:sp modelId="{7354DE71-5B6F-4640-84A6-89B4711EC87C}">
      <dsp:nvSpPr>
        <dsp:cNvPr id="0" name=""/>
        <dsp:cNvSpPr/>
      </dsp:nvSpPr>
      <dsp:spPr>
        <a:xfrm>
          <a:off x="72006" y="360037"/>
          <a:ext cx="1960720" cy="44645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9452290-9777-4A7D-9117-582AA365106C}" type="datetimeFigureOut">
              <a:rPr lang="th-TH" smtClean="0"/>
              <a:t>28/04/63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32BD394-8462-42FF-B057-EC6792EF51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9220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643D4A7-51DC-4C1A-8F98-508E4FE895C9}" type="datetimeFigureOut">
              <a:rPr lang="th-TH" smtClean="0"/>
              <a:t>28/04/63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F347333-BA7B-4871-8926-6A9A97AE63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81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7333-BA7B-4871-8926-6A9A97AE6311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622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7333-BA7B-4871-8926-6A9A97AE6311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154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28/04/63</a:t>
            </a:fld>
            <a:endParaRPr lang="th-TH"/>
          </a:p>
        </p:txBody>
      </p:sp>
      <p:sp>
        <p:nvSpPr>
          <p:cNvPr id="20" name="ตัวแทน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28/04/63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28/04/63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28/04/63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28/04/63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28/04/63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28/04/63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28/04/63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28/04/63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28/04/63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08A21-60A3-4687-902E-BE24F1B00611}" type="datetimeFigureOut">
              <a:rPr lang="th-TH" smtClean="0"/>
              <a:t>28/04/63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แทน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แทน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6A08A21-60A3-4687-902E-BE24F1B00611}" type="datetimeFigureOut">
              <a:rPr lang="th-TH" smtClean="0"/>
              <a:t>28/04/63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54C022-685E-41E5-9918-7C6B5873E2A4}" type="slidenum">
              <a:rPr lang="th-TH" smtClean="0"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828092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การดำเนินการตามแผนการประเมินคุณธรรมและความโปร่งใสในการดำเนินงานของหน่วยงานภาครัฐ (</a:t>
            </a:r>
            <a:r>
              <a:rPr lang="en-GB" b="1" dirty="0" smtClean="0">
                <a:latin typeface="TH SarabunIT๙" pitchFamily="34" charset="-34"/>
                <a:cs typeface="TH SarabunIT๙" pitchFamily="34" charset="-34"/>
              </a:rPr>
              <a:t>ITA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)  ประจำปีงบประมาณ  พ.ศ.2562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เทศบาลเมืองตากใบ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7406640" cy="1752600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ตามเกณฑ์ที่สอดคล้องกับ  แผนปฏิบัติการป้องกันการทุจริต พ.ศ. 2560 -2564                            และแผนป้องกันปราบปรามการทุจริตและประพฤติมิชอบ พ.ศ.2562                       ของเทศบาลเมืองตากใบ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284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9   การเปิดเผยข้อมูล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3 การส่งเสริมบทบาทและการมีส่วนร่วมของภาคประชาชน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544400"/>
              </p:ext>
            </p:extLst>
          </p:nvPr>
        </p:nvGraphicFramePr>
        <p:xfrm>
          <a:off x="1475656" y="1484784"/>
          <a:ext cx="749935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10   การป้องกันการทุจริต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มิติที่ 1  การสร้างสังคมที่ไม่ทนต่อการทุจริต                                                   และมิติ</a:t>
            </a: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ที่ 2 การบริหารราชการเพื่อป้องกันการทุจริต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693705"/>
              </p:ext>
            </p:extLst>
          </p:nvPr>
        </p:nvGraphicFramePr>
        <p:xfrm>
          <a:off x="1435100" y="1447800"/>
          <a:ext cx="7499350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20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10   การป้องกันการทุจริต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solidFill>
                  <a:srgbClr val="4F271C">
                    <a:satMod val="130000"/>
                  </a:srgbClr>
                </a:solidFill>
                <a:latin typeface="TH SarabunIT๙" pitchFamily="34" charset="-34"/>
                <a:cs typeface="TH SarabunIT๙" pitchFamily="34" charset="-34"/>
              </a:rPr>
              <a:t>สอดคล้องกับ มิติที่ 1  การสร้างสังคมที่ไม่ทนต่อการทุจริต                                                   และมิติที่ 2 การบริหารราชการเพื่อป้องกันการทุจริต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803003"/>
              </p:ext>
            </p:extLst>
          </p:nvPr>
        </p:nvGraphicFramePr>
        <p:xfrm>
          <a:off x="1435100" y="1447800"/>
          <a:ext cx="7499350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35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1   การปฏิบัติหน้าที่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2 การบริหารราชการเพื่อป้องกันการ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ทุจริต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441404"/>
              </p:ext>
            </p:extLst>
          </p:nvPr>
        </p:nvGraphicFramePr>
        <p:xfrm>
          <a:off x="1475656" y="141277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18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2   การใช้งบประมาณ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3 การส่งเสริมบทบาทและการมีส่วนร่วมของภาคประชาชน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595249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3   การใช้อำนาจ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2 การบริหารราชการเพื่อป้องกันการทุจริต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589634"/>
              </p:ext>
            </p:extLst>
          </p:nvPr>
        </p:nvGraphicFramePr>
        <p:xfrm>
          <a:off x="1475656" y="141277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4   การใช้ทรัพย์สินของราชการ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3 การ</a:t>
            </a: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ส่งเสริมบทบาทและการมีส่วนร่วมของภาคประชาชน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64514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5   การแก้ไขปัญหาการทุจริต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2 การบริหารราชการเพื่อป้องกันการ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ทุจริต                                             และมิติที่ 4 การเสริมสร้างและปรับปรุงกลไกการตรวจสอบการปฏิบัติราชการ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572329"/>
              </p:ext>
            </p:extLst>
          </p:nvPr>
        </p:nvGraphicFramePr>
        <p:xfrm>
          <a:off x="1475656" y="1844824"/>
          <a:ext cx="7499350" cy="43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998984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6   คุณภาพการดำเนินงาน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1 </a:t>
            </a: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กา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รสร้างสังคมที่ไม่ทนต่อการทุจริต และมิติที่ 2  การบริหารราชการเพื่อป้องกันการทุจริต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349750"/>
              </p:ext>
            </p:extLst>
          </p:nvPr>
        </p:nvGraphicFramePr>
        <p:xfrm>
          <a:off x="1475656" y="141277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7   ประสิทธิภาพการสื่อสาร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สอดคล้องกับ มิติที่ 3 การส่งเสริมบทบาทและการมีส่วนร่วมของภาคประชาชน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460124"/>
              </p:ext>
            </p:extLst>
          </p:nvPr>
        </p:nvGraphicFramePr>
        <p:xfrm>
          <a:off x="1475656" y="141277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ตัวชี้วัดที่ 8   การปรับปรุงระบบการทำงาน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b="1" dirty="0">
                <a:effectLst/>
                <a:latin typeface="TH SarabunIT๙" pitchFamily="34" charset="-34"/>
                <a:cs typeface="TH SarabunIT๙" pitchFamily="34" charset="-34"/>
              </a:rPr>
              <a:t>สอดคล้องกับ มิติที่ </a:t>
            </a:r>
            <a:r>
              <a:rPr lang="th-TH" sz="2700" b="1" dirty="0" smtClean="0">
                <a:effectLst/>
                <a:latin typeface="TH SarabunIT๙" pitchFamily="34" charset="-34"/>
                <a:cs typeface="TH SarabunIT๙" pitchFamily="34" charset="-34"/>
              </a:rPr>
              <a:t>1 การสร้างสังคมที่ไม่ทนต่อการทุจริต และมิติ</a:t>
            </a:r>
            <a:r>
              <a:rPr lang="th-TH" sz="2700" b="1" dirty="0">
                <a:effectLst/>
                <a:latin typeface="TH SarabunIT๙" pitchFamily="34" charset="-34"/>
                <a:cs typeface="TH SarabunIT๙" pitchFamily="34" charset="-34"/>
              </a:rPr>
              <a:t>ที่ </a:t>
            </a:r>
            <a:r>
              <a:rPr lang="th-TH" sz="2700" b="1" dirty="0" smtClean="0">
                <a:effectLst/>
                <a:latin typeface="TH SarabunIT๙" pitchFamily="34" charset="-34"/>
                <a:cs typeface="TH SarabunIT๙" pitchFamily="34" charset="-34"/>
              </a:rPr>
              <a:t>3 การ</a:t>
            </a:r>
            <a:r>
              <a:rPr lang="th-TH" sz="2700" b="1" dirty="0">
                <a:effectLst/>
                <a:latin typeface="TH SarabunIT๙" pitchFamily="34" charset="-34"/>
                <a:cs typeface="TH SarabunIT๙" pitchFamily="34" charset="-34"/>
              </a:rPr>
              <a:t>ส่งเสริมบทบาทและการมีส่วนร่วมของภาคประชาชน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088235"/>
              </p:ext>
            </p:extLst>
          </p:nvPr>
        </p:nvGraphicFramePr>
        <p:xfrm>
          <a:off x="1475656" y="141277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29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240</TotalTime>
  <Words>602</Words>
  <Application>Microsoft Office PowerPoint</Application>
  <PresentationFormat>นำเสนอทางหน้าจอ (4:3)</PresentationFormat>
  <Paragraphs>62</Paragraphs>
  <Slides>12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จุดที่สุด</vt:lpstr>
      <vt:lpstr>การดำเนินการตามแผนการประเมินคุณธรรมและความโปร่งใสในการดำเนินงานของหน่วยงานภาครัฐ (ITA)  ประจำปีงบประมาณ  พ.ศ.2562 เทศบาลเมืองตากใบ</vt:lpstr>
      <vt:lpstr>ตัวชี้วัดที่ 1   การปฏิบัติหน้าที่ สอดคล้องกับ มิติที่ 2 การบริหารราชการเพื่อป้องกันการทุจริต</vt:lpstr>
      <vt:lpstr>ตัวชี้วัดที่ 2   การใช้งบประมาณ สอดคล้องกับ มิติที่ 3 การส่งเสริมบทบาทและการมีส่วนร่วมของภาคประชาชน </vt:lpstr>
      <vt:lpstr>ตัวชี้วัดที่ 3   การใช้อำนาจ สอดคล้องกับ มิติที่ 2 การบริหารราชการเพื่อป้องกันการทุจริต </vt:lpstr>
      <vt:lpstr>ตัวชี้วัดที่ 4   การใช้ทรัพย์สินของราชการ สอดคล้องกับ มิติที่ 3 การส่งเสริมบทบาทและการมีส่วนร่วมของภาคประชาชน </vt:lpstr>
      <vt:lpstr>ตัวชี้วัดที่ 5   การแก้ไขปัญหาการทุจริต สอดคล้องกับ มิติที่ 2 การบริหารราชการเพื่อป้องกันการทุจริต                                             และมิติที่ 4 การเสริมสร้างและปรับปรุงกลไกการตรวจสอบการปฏิบัติราชการ </vt:lpstr>
      <vt:lpstr>ตัวชี้วัดที่ 6   คุณภาพการดำเนินงาน สอดคล้องกับ มิติที่ 1 การสร้างสังคมที่ไม่ทนต่อการทุจริต และมิติที่ 2  การบริหารราชการเพื่อป้องกันการทุจริต</vt:lpstr>
      <vt:lpstr>ตัวชี้วัดที่ 7   ประสิทธิภาพการสื่อสาร สอดคล้องกับ มิติที่ 3 การส่งเสริมบทบาทและการมีส่วนร่วมของภาคประชาชน </vt:lpstr>
      <vt:lpstr>ตัวชี้วัดที่ 8   การปรับปรุงระบบการทำงาน สอดคล้องกับ มิติที่ 1 การสร้างสังคมที่ไม่ทนต่อการทุจริต และมิติที่ 3 การส่งเสริมบทบาทและการมีส่วนร่วมของภาคประชาชน  </vt:lpstr>
      <vt:lpstr>ตัวชี้วัดที่ 9   การเปิดเผยข้อมูล สอดคล้องกับ มิติที่ 3 การส่งเสริมบทบาทและการมีส่วนร่วมของภาคประชาชน </vt:lpstr>
      <vt:lpstr>ตัวชี้วัดที่ 10   การป้องกันการทุจริต สอดคล้องกับ มิติที่ 1  การสร้างสังคมที่ไม่ทนต่อการทุจริต                                                   และมิติที่ 2 การบริหารราชการเพื่อป้องกันการทุจริต  </vt:lpstr>
      <vt:lpstr>ตัวชี้วัดที่ 10   การป้องกันการทุจริต สอดคล้องกับ มิติที่ 1  การสร้างสังคมที่ไม่ทนต่อการทุจริต                                                   และมิติที่ 2 การบริหารราชการเพื่อป้องกันการทุจริต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การดำเนินการตามแผนการประเมินคุณธรรมและความโปร่งใสในการดำเนินงานของหน่วยงานภาครัฐ (ITA)  ประจำปีงบประมาณ  พ.ศ.2562 เทศบาลเมืองตากใบ</dc:title>
  <dc:creator>ACER</dc:creator>
  <cp:lastModifiedBy>ACER</cp:lastModifiedBy>
  <cp:revision>19</cp:revision>
  <cp:lastPrinted>2020-04-28T04:32:58Z</cp:lastPrinted>
  <dcterms:created xsi:type="dcterms:W3CDTF">2020-04-27T06:31:15Z</dcterms:created>
  <dcterms:modified xsi:type="dcterms:W3CDTF">2020-04-28T04:33:25Z</dcterms:modified>
</cp:coreProperties>
</file>